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438BD-EC9C-4A67-AEEE-237974D13799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2CE9A-417E-4E34-A58A-DD9E1DFE7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96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2CE9A-417E-4E34-A58A-DD9E1DFE75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1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D914E7D-CD2D-46EF-B91F-261CA1395D80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6338">
            <a:off x="936005" y="1973732"/>
            <a:ext cx="2164107" cy="2388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17C7-CCE7-4F1F-A7A8-F2D297F61308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157" y="233427"/>
            <a:ext cx="1657921" cy="18299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F0C-264D-4A68-A859-FD5E1D686938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E4A35-2979-41DC-83E8-FE897FBAEAA8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6F5D-6FFC-4929-BDD0-4E2B9421B76A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5907-131C-41D7-93F9-FE450781EF60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C55C-635C-4372-9085-5A1F9CD78D06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579D-89C7-46F2-89F2-339C39ABCB03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484F-FC20-4316-8B33-ADAFF527E5D6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A3F3-1CD6-499A-8CEE-21DB13EAA7C9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F77-F4E9-49D5-95F9-188A342E54A4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63E8B-BD91-4B74-A9F3-520486A00136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6DBF3-5BFE-492C-891C-2F2B3357840B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9EBCE-EA6B-4346-8B2C-EAFAA438D15C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A3B5F-EAE3-4737-8AF4-43D82BAD0A90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888D-9310-48D6-ACC7-6C5979D2CB39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70D1-5002-40EC-BA05-801198E04732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6BDFD54-C859-441A-B1EF-C37EFDC56A7B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Chicago bulls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/>
              <a:t>Aleksandar Stevanovski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6AAE4-8199-46F8-8466-30A65F8F1D8B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21420000">
            <a:off x="-152377" y="4884387"/>
            <a:ext cx="4420638" cy="1195538"/>
          </a:xfrm>
        </p:spPr>
        <p:txBody>
          <a:bodyPr/>
          <a:lstStyle/>
          <a:p>
            <a:r>
              <a:rPr lang="sr-Latn-RS" sz="4400" dirty="0" smtClean="0"/>
              <a:t>Kk chicago bulls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4878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U nastavku će te se upoznati sa: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r-Latn-RS" dirty="0" smtClean="0"/>
              <a:t>KO su chicago bulls</a:t>
            </a:r>
          </a:p>
          <a:p>
            <a:r>
              <a:rPr lang="sr-Latn-RS" dirty="0" smtClean="0"/>
              <a:t>Era Michael jordan-a</a:t>
            </a:r>
          </a:p>
          <a:p>
            <a:r>
              <a:rPr lang="sr-Latn-RS" dirty="0"/>
              <a:t>dva puta </a:t>
            </a:r>
            <a:r>
              <a:rPr lang="sr-Latn-RS" dirty="0" smtClean="0"/>
              <a:t>po Tri titule u nizu</a:t>
            </a:r>
          </a:p>
          <a:p>
            <a:r>
              <a:rPr lang="sr-Latn-RS" dirty="0" smtClean="0"/>
              <a:t>dAnašnji igrači i postignuća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5E27-9D18-42E8-A0E3-7BA2E5D486FE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565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KO su chicago bulls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r-Latn-RS" dirty="0" smtClean="0"/>
              <a:t>Chicago bulls su američki Nba klub iz Čikaga, Ilinois</a:t>
            </a:r>
          </a:p>
          <a:p>
            <a:r>
              <a:rPr lang="sr-Latn-RS" dirty="0" smtClean="0"/>
              <a:t>Chicago bulls su formirani 1966. i oni su jedini tim u istoriji Nba koji nije menjao logo</a:t>
            </a:r>
          </a:p>
          <a:p>
            <a:r>
              <a:rPr lang="sr-Latn-RS" dirty="0" smtClean="0"/>
              <a:t>U ovom klubu je igrao verovatno najblolji igrac svih vremena Michael Jordan</a:t>
            </a:r>
          </a:p>
          <a:p>
            <a:r>
              <a:rPr lang="sr-Latn-RS" dirty="0" smtClean="0"/>
              <a:t>Bulls-i su imali odnos pobeda i poraza 72-10, što je bio najbolji rezultat svih vremena sve do sezone 2015-2016 kada je ekipa Golden state warriors oborila rekord sa rezultatom 73-9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17C7-CCE7-4F1F-A7A8-F2D297F61308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30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Era Michael </a:t>
            </a:r>
            <a:r>
              <a:rPr lang="sr-Latn-RS" dirty="0" smtClean="0"/>
              <a:t>jordan-a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063396"/>
            <a:ext cx="10396882" cy="3311189"/>
          </a:xfrm>
        </p:spPr>
        <p:txBody>
          <a:bodyPr>
            <a:normAutofit fontScale="85000" lnSpcReduction="10000"/>
          </a:bodyPr>
          <a:lstStyle/>
          <a:p>
            <a:r>
              <a:rPr lang="sr-Latn-RS" dirty="0" smtClean="0"/>
              <a:t>Leta 1984. bulls-i su imali 3. pik Nba draft-a odmah posle Huston-a i Portland-a. U po mnogima najboljem draft-u svih vremena huston je uzeo Hakeem olajuwon-a i portland clyde drexler-a, dok su bulls-i uzeli michael jordan-a</a:t>
            </a:r>
          </a:p>
          <a:p>
            <a:r>
              <a:rPr lang="sr-Latn-RS" dirty="0" smtClean="0"/>
              <a:t>Chicago bulls je odlučio da grade igru i tim oko Jordan-a što će im se višestruko isplatiti</a:t>
            </a:r>
          </a:p>
          <a:p>
            <a:r>
              <a:rPr lang="en-US" dirty="0" err="1"/>
              <a:t>Već</a:t>
            </a:r>
            <a:r>
              <a:rPr lang="en-US" dirty="0"/>
              <a:t> u </a:t>
            </a:r>
            <a:r>
              <a:rPr lang="en-US" dirty="0" err="1"/>
              <a:t>prvoj</a:t>
            </a:r>
            <a:r>
              <a:rPr lang="en-US" dirty="0"/>
              <a:t> </a:t>
            </a:r>
            <a:r>
              <a:rPr lang="en-US" dirty="0" err="1"/>
              <a:t>sezoni</a:t>
            </a:r>
            <a:r>
              <a:rPr lang="en-US" dirty="0"/>
              <a:t> </a:t>
            </a:r>
            <a:r>
              <a:rPr lang="en-US" dirty="0" smtClean="0"/>
              <a:t>M</a:t>
            </a:r>
            <a:r>
              <a:rPr lang="sr-Latn-RS" dirty="0" smtClean="0"/>
              <a:t>ichael</a:t>
            </a:r>
            <a:r>
              <a:rPr lang="en-US" dirty="0" smtClean="0"/>
              <a:t> </a:t>
            </a:r>
            <a:r>
              <a:rPr lang="sr-Latn-RS" dirty="0" smtClean="0"/>
              <a:t>jordan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postavio</a:t>
            </a:r>
            <a:r>
              <a:rPr lang="en-US" dirty="0"/>
              <a:t> </a:t>
            </a:r>
            <a:r>
              <a:rPr lang="en-US" dirty="0" err="1"/>
              <a:t>rekord</a:t>
            </a:r>
            <a:r>
              <a:rPr lang="en-US" dirty="0"/>
              <a:t> </a:t>
            </a:r>
            <a:r>
              <a:rPr lang="en-US" dirty="0" err="1"/>
              <a:t>franšize</a:t>
            </a:r>
            <a:r>
              <a:rPr lang="en-US" dirty="0"/>
              <a:t> u </a:t>
            </a:r>
            <a:r>
              <a:rPr lang="en-US" dirty="0" err="1"/>
              <a:t>postignutim</a:t>
            </a:r>
            <a:r>
              <a:rPr lang="en-US" dirty="0"/>
              <a:t> </a:t>
            </a:r>
            <a:r>
              <a:rPr lang="en-US" dirty="0" err="1"/>
              <a:t>poenima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ukradenim</a:t>
            </a:r>
            <a:r>
              <a:rPr lang="en-US" dirty="0"/>
              <a:t> </a:t>
            </a:r>
            <a:r>
              <a:rPr lang="en-US" dirty="0" err="1" smtClean="0"/>
              <a:t>loptama</a:t>
            </a:r>
            <a:endParaRPr lang="sr-Latn-RS" dirty="0" smtClean="0"/>
          </a:p>
          <a:p>
            <a:r>
              <a:rPr lang="en-US" dirty="0"/>
              <a:t>U </a:t>
            </a:r>
            <a:r>
              <a:rPr lang="en-US" dirty="0" err="1"/>
              <a:t>sezoni</a:t>
            </a:r>
            <a:r>
              <a:rPr lang="en-US" dirty="0"/>
              <a:t> 1986/87. </a:t>
            </a:r>
            <a:r>
              <a:rPr lang="en-US" dirty="0" err="1"/>
              <a:t>Džordan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sr-Latn-RS" dirty="0" smtClean="0"/>
              <a:t>v</a:t>
            </a:r>
            <a:r>
              <a:rPr lang="en-US" dirty="0" err="1" smtClean="0"/>
              <a:t>iše</a:t>
            </a:r>
            <a:r>
              <a:rPr lang="en-US" dirty="0" smtClean="0"/>
              <a:t> </a:t>
            </a:r>
            <a:r>
              <a:rPr lang="en-US" dirty="0" err="1"/>
              <a:t>podiže</a:t>
            </a:r>
            <a:r>
              <a:rPr lang="en-US" dirty="0"/>
              <a:t> </a:t>
            </a:r>
            <a:r>
              <a:rPr lang="en-US" dirty="0" err="1"/>
              <a:t>lestvicu</a:t>
            </a:r>
            <a:r>
              <a:rPr lang="en-US" dirty="0"/>
              <a:t> </a:t>
            </a:r>
            <a:r>
              <a:rPr lang="en-US" dirty="0" err="1"/>
              <a:t>beležeći</a:t>
            </a:r>
            <a:r>
              <a:rPr lang="en-US" dirty="0"/>
              <a:t> </a:t>
            </a:r>
            <a:r>
              <a:rPr lang="en-US" dirty="0" err="1"/>
              <a:t>prosečno</a:t>
            </a:r>
            <a:r>
              <a:rPr lang="en-US" dirty="0"/>
              <a:t> 37,1 </a:t>
            </a:r>
            <a:r>
              <a:rPr lang="en-US" dirty="0" err="1"/>
              <a:t>poena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utakmici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postaje</a:t>
            </a:r>
            <a:r>
              <a:rPr lang="en-US" dirty="0"/>
              <a:t> </a:t>
            </a:r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košarkaš</a:t>
            </a:r>
            <a:r>
              <a:rPr lang="en-US" dirty="0"/>
              <a:t> </a:t>
            </a:r>
            <a:r>
              <a:rPr lang="en-US" dirty="0" err="1"/>
              <a:t>frašize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je </a:t>
            </a:r>
            <a:r>
              <a:rPr lang="en-US" dirty="0" err="1"/>
              <a:t>izabran</a:t>
            </a:r>
            <a:r>
              <a:rPr lang="en-US" dirty="0"/>
              <a:t> u </a:t>
            </a:r>
            <a:r>
              <a:rPr lang="en-US" dirty="0" err="1"/>
              <a:t>idealnu</a:t>
            </a:r>
            <a:r>
              <a:rPr lang="en-US" dirty="0"/>
              <a:t> </a:t>
            </a:r>
            <a:r>
              <a:rPr lang="en-US" dirty="0" err="1"/>
              <a:t>petorku</a:t>
            </a:r>
            <a:r>
              <a:rPr lang="en-US" dirty="0"/>
              <a:t> NBA </a:t>
            </a:r>
            <a:r>
              <a:rPr lang="en-US" dirty="0" err="1"/>
              <a:t>lige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sr-Latn-RS" dirty="0" smtClean="0"/>
              <a:t>Michael jordan </a:t>
            </a:r>
            <a:r>
              <a:rPr lang="en-US" dirty="0" smtClean="0"/>
              <a:t>je bio </a:t>
            </a:r>
            <a:r>
              <a:rPr lang="en-US" dirty="0" err="1"/>
              <a:t>prvi</a:t>
            </a:r>
            <a:r>
              <a:rPr lang="en-US" dirty="0"/>
              <a:t> put </a:t>
            </a:r>
            <a:r>
              <a:rPr lang="en-US" dirty="0" err="1"/>
              <a:t>izabran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MVP NBA </a:t>
            </a:r>
            <a:r>
              <a:rPr lang="en-US" dirty="0" err="1" smtClean="0"/>
              <a:t>lige</a:t>
            </a:r>
            <a:r>
              <a:rPr lang="sr-Latn-RS" dirty="0" smtClean="0"/>
              <a:t> 1987</a:t>
            </a:r>
            <a:r>
              <a:rPr lang="en-US" dirty="0" smtClean="0"/>
              <a:t>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ponoviti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4 </a:t>
            </a:r>
            <a:r>
              <a:rPr lang="en-US" dirty="0" smtClean="0"/>
              <a:t>puta</a:t>
            </a:r>
            <a:endParaRPr lang="sr-Latn-RS" dirty="0" smtClean="0"/>
          </a:p>
          <a:p>
            <a:r>
              <a:rPr lang="sr-Latn-RS" dirty="0" smtClean="0"/>
              <a:t>Jordan je vodio chicago bulls-e do svih 6 pobeda u finalu i u debati je za najboljeg svih vremena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17C7-CCE7-4F1F-A7A8-F2D297F61308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68"/>
            <a:ext cx="11755396" cy="640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82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dva puta po Tri titule u </a:t>
            </a:r>
            <a:r>
              <a:rPr lang="sr-Latn-RS" dirty="0" smtClean="0"/>
              <a:t>nizu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 </a:t>
            </a:r>
            <a:r>
              <a:rPr lang="sr-Latn-RS" dirty="0" smtClean="0"/>
              <a:t>1990/91,</a:t>
            </a:r>
            <a:r>
              <a:rPr lang="en-US" dirty="0" smtClean="0"/>
              <a:t> </a:t>
            </a:r>
            <a:r>
              <a:rPr lang="en-US" dirty="0" err="1"/>
              <a:t>sezoni</a:t>
            </a:r>
            <a:r>
              <a:rPr lang="en-US" dirty="0"/>
              <a:t> </a:t>
            </a:r>
            <a:r>
              <a:rPr lang="en-US" dirty="0" err="1"/>
              <a:t>Bulsi</a:t>
            </a:r>
            <a:r>
              <a:rPr lang="en-US" dirty="0"/>
              <a:t> </a:t>
            </a:r>
            <a:r>
              <a:rPr lang="en-US" dirty="0" err="1"/>
              <a:t>dolaze</a:t>
            </a:r>
            <a:r>
              <a:rPr lang="en-US" dirty="0"/>
              <a:t> do </a:t>
            </a:r>
            <a:r>
              <a:rPr lang="en-US" dirty="0" err="1"/>
              <a:t>rekorda</a:t>
            </a:r>
            <a:r>
              <a:rPr lang="en-US" dirty="0"/>
              <a:t> </a:t>
            </a:r>
            <a:r>
              <a:rPr lang="en-US" dirty="0" err="1"/>
              <a:t>franšize</a:t>
            </a:r>
            <a:r>
              <a:rPr lang="en-US" dirty="0"/>
              <a:t> od 61 </a:t>
            </a:r>
            <a:r>
              <a:rPr lang="en-US" dirty="0" err="1"/>
              <a:t>pobeda</a:t>
            </a:r>
            <a:r>
              <a:rPr lang="en-US" dirty="0"/>
              <a:t> u </a:t>
            </a:r>
            <a:r>
              <a:rPr lang="en-US" dirty="0" err="1"/>
              <a:t>regularnom</a:t>
            </a:r>
            <a:r>
              <a:rPr lang="en-US" dirty="0"/>
              <a:t> </a:t>
            </a:r>
            <a:r>
              <a:rPr lang="en-US" dirty="0" err="1"/>
              <a:t>delu</a:t>
            </a:r>
            <a:r>
              <a:rPr lang="en-US" dirty="0"/>
              <a:t> </a:t>
            </a:r>
            <a:r>
              <a:rPr lang="en-US" dirty="0" err="1"/>
              <a:t>sezone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 smtClean="0"/>
              <a:t>Mnogo</a:t>
            </a:r>
            <a:r>
              <a:rPr lang="en-US" dirty="0" smtClean="0"/>
              <a:t> </a:t>
            </a:r>
            <a:r>
              <a:rPr lang="en-US" dirty="0" err="1"/>
              <a:t>sprmeniji</a:t>
            </a:r>
            <a:r>
              <a:rPr lang="en-US" dirty="0"/>
              <a:t> </a:t>
            </a:r>
            <a:r>
              <a:rPr lang="en-US" dirty="0" err="1"/>
              <a:t>dočekuju</a:t>
            </a:r>
            <a:r>
              <a:rPr lang="en-US" dirty="0"/>
              <a:t> </a:t>
            </a:r>
            <a:r>
              <a:rPr lang="en-US" dirty="0" err="1"/>
              <a:t>plej</a:t>
            </a:r>
            <a:r>
              <a:rPr lang="en-US" dirty="0"/>
              <a:t>-of, </a:t>
            </a:r>
            <a:r>
              <a:rPr lang="en-US" dirty="0" err="1"/>
              <a:t>gde</a:t>
            </a:r>
            <a:r>
              <a:rPr lang="en-US" dirty="0"/>
              <a:t> se </a:t>
            </a:r>
            <a:r>
              <a:rPr lang="en-US" dirty="0" err="1"/>
              <a:t>konačno</a:t>
            </a:r>
            <a:r>
              <a:rPr lang="en-US" dirty="0"/>
              <a:t> </a:t>
            </a:r>
            <a:r>
              <a:rPr lang="en-US" dirty="0" err="1"/>
              <a:t>revanširaju</a:t>
            </a:r>
            <a:r>
              <a:rPr lang="en-US" dirty="0"/>
              <a:t> </a:t>
            </a:r>
            <a:r>
              <a:rPr lang="en-US" dirty="0" err="1"/>
              <a:t>Pistonsima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prvi</a:t>
            </a:r>
            <a:r>
              <a:rPr lang="en-US" dirty="0"/>
              <a:t> put </a:t>
            </a:r>
            <a:r>
              <a:rPr lang="en-US" dirty="0" err="1"/>
              <a:t>su</a:t>
            </a:r>
            <a:r>
              <a:rPr lang="en-US" dirty="0"/>
              <a:t> se </a:t>
            </a:r>
            <a:r>
              <a:rPr lang="en-US" dirty="0" err="1"/>
              <a:t>plasirali</a:t>
            </a:r>
            <a:r>
              <a:rPr lang="en-US" dirty="0"/>
              <a:t> u finale NBA </a:t>
            </a:r>
            <a:r>
              <a:rPr lang="en-US" dirty="0" err="1" smtClean="0"/>
              <a:t>lige</a:t>
            </a:r>
            <a:endParaRPr lang="sr-Latn-RS" dirty="0" smtClean="0"/>
          </a:p>
          <a:p>
            <a:r>
              <a:rPr lang="en-US" dirty="0"/>
              <a:t>U </a:t>
            </a:r>
            <a:r>
              <a:rPr lang="en-US" dirty="0" err="1"/>
              <a:t>finalu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čekali</a:t>
            </a:r>
            <a:r>
              <a:rPr lang="en-US" dirty="0"/>
              <a:t> </a:t>
            </a:r>
            <a:r>
              <a:rPr lang="sr-Latn-RS" dirty="0" smtClean="0"/>
              <a:t>Lakers-i</a:t>
            </a:r>
            <a:r>
              <a:rPr lang="en-US" dirty="0" smtClean="0"/>
              <a:t> </a:t>
            </a:r>
            <a:r>
              <a:rPr lang="en-US" dirty="0" err="1"/>
              <a:t>predvođeni</a:t>
            </a:r>
            <a:r>
              <a:rPr lang="en-US" dirty="0"/>
              <a:t> </a:t>
            </a:r>
            <a:r>
              <a:rPr lang="sr-Latn-RS" dirty="0" smtClean="0"/>
              <a:t>Magic johnson-om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nastupa</a:t>
            </a:r>
            <a:r>
              <a:rPr lang="en-US" dirty="0"/>
              <a:t> </a:t>
            </a:r>
            <a:r>
              <a:rPr lang="en-US" dirty="0" err="1"/>
              <a:t>srpski</a:t>
            </a:r>
            <a:r>
              <a:rPr lang="en-US" dirty="0"/>
              <a:t> </a:t>
            </a:r>
            <a:r>
              <a:rPr lang="en-US" dirty="0" err="1"/>
              <a:t>košarkaš</a:t>
            </a:r>
            <a:r>
              <a:rPr lang="en-US" dirty="0"/>
              <a:t> </a:t>
            </a:r>
            <a:r>
              <a:rPr lang="sr-Latn-RS" dirty="0" smtClean="0"/>
              <a:t>vlade divac</a:t>
            </a:r>
            <a:r>
              <a:rPr lang="en-US" dirty="0" smtClean="0"/>
              <a:t>. </a:t>
            </a:r>
            <a:r>
              <a:rPr lang="en-US" dirty="0" err="1"/>
              <a:t>Ipak</a:t>
            </a:r>
            <a:r>
              <a:rPr lang="en-US" dirty="0"/>
              <a:t> </a:t>
            </a:r>
            <a:r>
              <a:rPr lang="en-US" dirty="0" err="1"/>
              <a:t>Džordan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ekipom</a:t>
            </a:r>
            <a:r>
              <a:rPr lang="en-US" dirty="0"/>
              <a:t> je bio </a:t>
            </a:r>
            <a:r>
              <a:rPr lang="en-US" dirty="0" err="1"/>
              <a:t>mnogo</a:t>
            </a:r>
            <a:r>
              <a:rPr lang="en-US" dirty="0"/>
              <a:t> </a:t>
            </a:r>
            <a:r>
              <a:rPr lang="en-US" dirty="0" err="1"/>
              <a:t>spremniji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dolaze</a:t>
            </a:r>
            <a:r>
              <a:rPr lang="en-US" dirty="0"/>
              <a:t> do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prve</a:t>
            </a:r>
            <a:r>
              <a:rPr lang="en-US" dirty="0"/>
              <a:t> </a:t>
            </a:r>
            <a:r>
              <a:rPr lang="en-US" dirty="0" err="1" smtClean="0"/>
              <a:t>titule</a:t>
            </a:r>
            <a:endParaRPr lang="sr-Latn-RS" dirty="0" smtClean="0"/>
          </a:p>
          <a:p>
            <a:r>
              <a:rPr lang="sr-Latn-RS" dirty="0" smtClean="0"/>
              <a:t>U sezoni 1991/92. chicago ponavlja uspeh pobedivši ekipu portland-a predvođenu jordan-ovim rivalom</a:t>
            </a:r>
          </a:p>
          <a:p>
            <a:r>
              <a:rPr lang="sr-Latn-RS" dirty="0" smtClean="0"/>
              <a:t>1992/93. ništa drugačije nego prošle 2 sezone bulls-i uzimaju svoju 3 pobedu za redom</a:t>
            </a:r>
          </a:p>
          <a:p>
            <a:r>
              <a:rPr lang="sr-Latn-RS" dirty="0" smtClean="0"/>
              <a:t>Sezona 1996. se smatra najboljom sezonom za chicago i smatra se da je te godine bio najbolji tim svih vremena</a:t>
            </a:r>
          </a:p>
          <a:p>
            <a:r>
              <a:rPr lang="sr-Latn-RS" dirty="0" smtClean="0"/>
              <a:t>Sledećih godina isto 2 neverovatne pobede u finalu sa najboljim timom (po mom misljenju) svih vremena predvođenim trojicom igrača Michael jordan, scottie pipen i dennis rodman-om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17C7-CCE7-4F1F-A7A8-F2D297F61308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" y="0"/>
            <a:ext cx="11755395" cy="64667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70638" y="388319"/>
            <a:ext cx="50250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500" dirty="0" smtClean="0"/>
              <a:t>Najbolja trojka Chicago Bulls-a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49375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dAnašnji </a:t>
            </a:r>
            <a:r>
              <a:rPr lang="sr-Latn-RS" dirty="0" smtClean="0"/>
              <a:t>igrači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r-Latn-RS" dirty="0" smtClean="0"/>
              <a:t>Današnji tim chicago bulls-a se sastoji od:</a:t>
            </a:r>
          </a:p>
          <a:p>
            <a:endParaRPr lang="sr-Latn-RS" dirty="0"/>
          </a:p>
          <a:p>
            <a:endParaRPr lang="sr-Latn-R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17C7-CCE7-4F1F-A7A8-F2D297F61308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5946" t="30871" r="42704" b="41021"/>
          <a:stretch/>
        </p:blipFill>
        <p:spPr>
          <a:xfrm>
            <a:off x="1005015" y="3293622"/>
            <a:ext cx="3822357" cy="192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88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Moje mišljenje!!!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r-Latn-RS" sz="4000" dirty="0" smtClean="0"/>
              <a:t>Michael jordan je najbolji košarkaš svih vremena!!!</a:t>
            </a: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17C7-CCE7-4F1F-A7A8-F2D297F61308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Kk chicago bulls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826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71</TotalTime>
  <Words>363</Words>
  <Application>Microsoft Office PowerPoint</Application>
  <PresentationFormat>Widescreen</PresentationFormat>
  <Paragraphs>55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Impact</vt:lpstr>
      <vt:lpstr>Main Event</vt:lpstr>
      <vt:lpstr>Chicago bulls</vt:lpstr>
      <vt:lpstr>U nastavku će te se upoznati sa:</vt:lpstr>
      <vt:lpstr>KO su chicago bulls</vt:lpstr>
      <vt:lpstr>Era Michael jordan-a</vt:lpstr>
      <vt:lpstr>dva puta po Tri titule u nizu</vt:lpstr>
      <vt:lpstr>dAnašnji igrači</vt:lpstr>
      <vt:lpstr>Moje mišljenje!!!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Chicago bulls</dc:title>
  <dc:creator>MK-3</dc:creator>
  <cp:lastModifiedBy>MK-3</cp:lastModifiedBy>
  <cp:revision>9</cp:revision>
  <dcterms:created xsi:type="dcterms:W3CDTF">2023-01-23T17:31:11Z</dcterms:created>
  <dcterms:modified xsi:type="dcterms:W3CDTF">2023-01-23T18:42:18Z</dcterms:modified>
</cp:coreProperties>
</file>