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9" r:id="rId2"/>
    <p:sldId id="263" r:id="rId3"/>
    <p:sldId id="258" r:id="rId4"/>
    <p:sldId id="260" r:id="rId5"/>
    <p:sldId id="257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4F4CD-054C-49E3-8F78-28B2862CDB93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FC79FC-1BD6-404D-8030-791D5327ED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341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FC79FC-1BD6-404D-8030-791D5327ED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448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01EFD0D-42DB-4203-98B7-E5667C6870D3}" type="datetime1">
              <a:rPr lang="sr-Latn-RS" smtClean="0"/>
              <a:t>23.1.2023.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44859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426B-00C1-4CFF-A66C-254226A908BE}" type="datetime1">
              <a:rPr lang="sr-Latn-RS" smtClean="0"/>
              <a:t>23.1.2023.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217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640B9-D9BF-45BC-BFA7-5CA1D2B4C31C}" type="datetime1">
              <a:rPr lang="sr-Latn-RS" smtClean="0"/>
              <a:t>23.1.2023.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27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E889-0338-42E6-ACFA-9476633DD1E7}" type="datetime1">
              <a:rPr lang="sr-Latn-RS" smtClean="0"/>
              <a:t>23.1.2023.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084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63DCB-D22E-4931-A6CE-7E22C5CE9EFA}" type="datetime1">
              <a:rPr lang="sr-Latn-RS" smtClean="0"/>
              <a:t>23.1.2023.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92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6CE77-0383-4B16-BADE-1E0C8ED40FD9}" type="datetime1">
              <a:rPr lang="sr-Latn-RS" smtClean="0"/>
              <a:t>23.1.2023.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9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2EA47-A279-4A89-AC65-5E7A39CE777B}" type="datetime1">
              <a:rPr lang="sr-Latn-RS" smtClean="0"/>
              <a:t>23.1.2023.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63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206ED-4D71-404F-BA1E-4177B996BB7F}" type="datetime1">
              <a:rPr lang="sr-Latn-RS" smtClean="0"/>
              <a:t>23.1.2023.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25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33113-C377-49EA-87B3-289E1994428A}" type="datetime1">
              <a:rPr lang="sr-Latn-RS" smtClean="0"/>
              <a:t>23.1.2023.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92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A9E2D-7D51-4931-8469-221BAA568C4A}" type="datetime1">
              <a:rPr lang="sr-Latn-RS" smtClean="0"/>
              <a:t>23.1.2023.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60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493A7-6F55-4181-8AFC-504EDE91517E}" type="datetime1">
              <a:rPr lang="sr-Latn-RS" smtClean="0"/>
              <a:t>23.1.2023.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17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6A6C-176C-47BA-AEA5-2874DB4F1867}" type="datetime1">
              <a:rPr lang="sr-Latn-RS" smtClean="0"/>
              <a:t>23.1.2023.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2483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DC91C-BDDE-42E1-9426-054EA004149F}" type="datetime1">
              <a:rPr lang="sr-Latn-RS" smtClean="0"/>
              <a:t>23.1.2023.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30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C42EF-AA3F-4B01-92C5-25BB820F7EF3}" type="datetime1">
              <a:rPr lang="sr-Latn-RS" smtClean="0"/>
              <a:t>23.1.2023.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405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8EE7-0BA6-4D3D-86F6-A84BCDEE2C5A}" type="datetime1">
              <a:rPr lang="sr-Latn-RS" smtClean="0"/>
              <a:t>23.1.2023.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669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9CF6-6F0D-4CEF-A917-DB689BCD3863}" type="datetime1">
              <a:rPr lang="sr-Latn-RS" smtClean="0"/>
              <a:t>23.1.2023.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94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AD680-5A8A-416E-B658-B9F10A5F4B7A}" type="datetime1">
              <a:rPr lang="sr-Latn-RS" smtClean="0"/>
              <a:t>23.1.2023.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1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73677C3-D5E8-425D-B1A3-78ABA6D63AD7}" type="datetime1">
              <a:rPr lang="sr-Latn-RS" smtClean="0"/>
              <a:t>23.1.2023.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6A7532B-FB1C-4717-9FB2-86D68D7E8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45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925069" y="760469"/>
            <a:ext cx="9755187" cy="2766528"/>
          </a:xfrm>
        </p:spPr>
        <p:txBody>
          <a:bodyPr/>
          <a:lstStyle/>
          <a:p>
            <a:r>
              <a:rPr lang="en-US" dirty="0" err="1" smtClean="0"/>
              <a:t>FK</a:t>
            </a:r>
            <a:r>
              <a:rPr lang="en-US" dirty="0" smtClean="0"/>
              <a:t> </a:t>
            </a:r>
            <a:r>
              <a:rPr lang="en-US" dirty="0" err="1" smtClean="0"/>
              <a:t>CRVENA</a:t>
            </a:r>
            <a:r>
              <a:rPr lang="en-US" dirty="0" smtClean="0"/>
              <a:t> ZVEZDA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Prezentaciju</a:t>
            </a:r>
            <a:r>
              <a:rPr lang="en-US" dirty="0" smtClean="0"/>
              <a:t> </a:t>
            </a:r>
            <a:r>
              <a:rPr lang="en-US" dirty="0" err="1" smtClean="0"/>
              <a:t>kreirao</a:t>
            </a:r>
            <a:r>
              <a:rPr lang="en-US" dirty="0" smtClean="0"/>
              <a:t>: Luka </a:t>
            </a:r>
            <a:r>
              <a:rPr lang="en-US" dirty="0" err="1" smtClean="0"/>
              <a:t>urosevic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5184">
            <a:off x="220362" y="1559000"/>
            <a:ext cx="2547561" cy="2547561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2055C-504C-49C0-A9AE-D549E45D1353}" type="datetime1">
              <a:rPr lang="sr-Latn-RS" smtClean="0"/>
              <a:t>23.1.2023.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396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sadrzaj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98621" y="1667980"/>
            <a:ext cx="10394707" cy="3311189"/>
          </a:xfrm>
        </p:spPr>
        <p:txBody>
          <a:bodyPr/>
          <a:lstStyle/>
          <a:p>
            <a:r>
              <a:rPr lang="en-US" dirty="0" err="1" smtClean="0"/>
              <a:t>Istorijat</a:t>
            </a:r>
            <a:r>
              <a:rPr lang="en-US" dirty="0" smtClean="0"/>
              <a:t> </a:t>
            </a:r>
            <a:r>
              <a:rPr lang="en-US" dirty="0" err="1" smtClean="0"/>
              <a:t>fudbalskog</a:t>
            </a:r>
            <a:r>
              <a:rPr lang="en-US" dirty="0" smtClean="0"/>
              <a:t> </a:t>
            </a:r>
            <a:r>
              <a:rPr lang="en-US" dirty="0" err="1" smtClean="0"/>
              <a:t>kluba</a:t>
            </a:r>
            <a:r>
              <a:rPr lang="en-US" dirty="0" smtClean="0"/>
              <a:t> </a:t>
            </a:r>
            <a:r>
              <a:rPr lang="en-US" dirty="0" err="1" smtClean="0"/>
              <a:t>crvena</a:t>
            </a:r>
            <a:r>
              <a:rPr lang="en-US" dirty="0" smtClean="0"/>
              <a:t> Zvezda</a:t>
            </a:r>
          </a:p>
          <a:p>
            <a:r>
              <a:rPr lang="en-US" dirty="0" err="1" smtClean="0"/>
              <a:t>Navijaci</a:t>
            </a:r>
            <a:endParaRPr lang="en-US" dirty="0" smtClean="0"/>
          </a:p>
          <a:p>
            <a:r>
              <a:rPr lang="en-US" dirty="0" err="1" smtClean="0"/>
              <a:t>Zvezdine</a:t>
            </a:r>
            <a:r>
              <a:rPr lang="en-US" dirty="0" smtClean="0"/>
              <a:t> </a:t>
            </a:r>
            <a:r>
              <a:rPr lang="en-US" dirty="0" err="1" smtClean="0"/>
              <a:t>zvezde</a:t>
            </a:r>
            <a:endParaRPr lang="en-US" dirty="0" smtClean="0"/>
          </a:p>
          <a:p>
            <a:r>
              <a:rPr lang="en-US" dirty="0" err="1" smtClean="0"/>
              <a:t>Generalni</a:t>
            </a:r>
            <a:r>
              <a:rPr lang="en-US" dirty="0" smtClean="0"/>
              <a:t> sponsor</a:t>
            </a:r>
          </a:p>
          <a:p>
            <a:r>
              <a:rPr lang="en-US" dirty="0" err="1" smtClean="0"/>
              <a:t>Stadion</a:t>
            </a:r>
            <a:r>
              <a:rPr lang="en-US" dirty="0" smtClean="0"/>
              <a:t> “</a:t>
            </a:r>
            <a:r>
              <a:rPr lang="en-US" dirty="0" err="1" smtClean="0"/>
              <a:t>rajko</a:t>
            </a:r>
            <a:r>
              <a:rPr lang="en-US" dirty="0" smtClean="0"/>
              <a:t> </a:t>
            </a:r>
            <a:r>
              <a:rPr lang="en-US" dirty="0" err="1" smtClean="0"/>
              <a:t>mitic</a:t>
            </a:r>
            <a:r>
              <a:rPr lang="en-US" dirty="0" smtClean="0"/>
              <a:t>”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426B-00C1-4CFF-A66C-254226A908BE}" type="datetime1">
              <a:rPr lang="sr-Latn-RS" smtClean="0"/>
              <a:t>23.1.2023.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226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508" y="142703"/>
            <a:ext cx="11543270" cy="1325563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Istorijat</a:t>
            </a:r>
            <a:r>
              <a:rPr lang="en-US" dirty="0" smtClean="0"/>
              <a:t> </a:t>
            </a:r>
            <a:r>
              <a:rPr lang="en-US" dirty="0" err="1" smtClean="0"/>
              <a:t>fudbalskog</a:t>
            </a:r>
            <a:r>
              <a:rPr lang="en-US" dirty="0" smtClean="0"/>
              <a:t> </a:t>
            </a:r>
            <a:r>
              <a:rPr lang="en-US" dirty="0" err="1" smtClean="0"/>
              <a:t>kluba</a:t>
            </a:r>
            <a:r>
              <a:rPr lang="en-US" dirty="0" smtClean="0"/>
              <a:t> </a:t>
            </a:r>
            <a:r>
              <a:rPr lang="en-US" dirty="0" err="1" smtClean="0"/>
              <a:t>Crvena</a:t>
            </a:r>
            <a:r>
              <a:rPr lang="en-US" dirty="0" smtClean="0"/>
              <a:t> Zvezda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578580"/>
            <a:ext cx="9129584" cy="4351338"/>
          </a:xfrm>
        </p:spPr>
        <p:txBody>
          <a:bodyPr/>
          <a:lstStyle/>
          <a:p>
            <a:r>
              <a:rPr lang="en-US" dirty="0" err="1" smtClean="0"/>
              <a:t>Fudbalski</a:t>
            </a:r>
            <a:r>
              <a:rPr lang="en-US" dirty="0" smtClean="0"/>
              <a:t> </a:t>
            </a:r>
            <a:r>
              <a:rPr lang="en-US" dirty="0" err="1" smtClean="0"/>
              <a:t>klub</a:t>
            </a:r>
            <a:r>
              <a:rPr lang="en-US" dirty="0" smtClean="0"/>
              <a:t> </a:t>
            </a:r>
            <a:r>
              <a:rPr lang="en-US" dirty="0" err="1" smtClean="0"/>
              <a:t>Crvena</a:t>
            </a:r>
            <a:r>
              <a:rPr lang="en-US" dirty="0" smtClean="0"/>
              <a:t> </a:t>
            </a:r>
            <a:r>
              <a:rPr lang="en-US" dirty="0" err="1" smtClean="0"/>
              <a:t>zvezda</a:t>
            </a:r>
            <a:r>
              <a:rPr lang="en-US" dirty="0" smtClean="0"/>
              <a:t> </a:t>
            </a:r>
            <a:r>
              <a:rPr lang="en-US" dirty="0" err="1" smtClean="0"/>
              <a:t>osnovan</a:t>
            </a:r>
            <a:r>
              <a:rPr lang="en-US" dirty="0" smtClean="0"/>
              <a:t> je 4. </a:t>
            </a:r>
            <a:r>
              <a:rPr lang="en-US" dirty="0" err="1" smtClean="0"/>
              <a:t>marta</a:t>
            </a:r>
            <a:r>
              <a:rPr lang="en-US" dirty="0" smtClean="0"/>
              <a:t> 1945. </a:t>
            </a:r>
            <a:r>
              <a:rPr lang="en-US" dirty="0" err="1" smtClean="0"/>
              <a:t>godine</a:t>
            </a:r>
            <a:r>
              <a:rPr lang="en-US" dirty="0" smtClean="0"/>
              <a:t>,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inicijativu</a:t>
            </a:r>
            <a:r>
              <a:rPr lang="en-US" dirty="0" smtClean="0"/>
              <a:t> </a:t>
            </a:r>
            <a:r>
              <a:rPr lang="en-US" dirty="0" err="1" smtClean="0"/>
              <a:t>članova</a:t>
            </a:r>
            <a:r>
              <a:rPr lang="en-US" dirty="0" smtClean="0"/>
              <a:t> </a:t>
            </a:r>
            <a:r>
              <a:rPr lang="en-US" dirty="0" err="1" smtClean="0"/>
              <a:t>Ujedinjenog</a:t>
            </a:r>
            <a:r>
              <a:rPr lang="en-US" dirty="0" smtClean="0"/>
              <a:t> </a:t>
            </a:r>
            <a:r>
              <a:rPr lang="en-US" dirty="0" err="1" smtClean="0"/>
              <a:t>saveza</a:t>
            </a:r>
            <a:r>
              <a:rPr lang="en-US" dirty="0" smtClean="0"/>
              <a:t> </a:t>
            </a:r>
            <a:r>
              <a:rPr lang="en-US" dirty="0" err="1" smtClean="0"/>
              <a:t>antifašističke</a:t>
            </a:r>
            <a:r>
              <a:rPr lang="en-US" dirty="0" smtClean="0"/>
              <a:t> </a:t>
            </a:r>
            <a:r>
              <a:rPr lang="en-US" dirty="0" err="1" smtClean="0"/>
              <a:t>omladine</a:t>
            </a:r>
            <a:r>
              <a:rPr lang="en-US" dirty="0" smtClean="0"/>
              <a:t> </a:t>
            </a:r>
            <a:r>
              <a:rPr lang="en-US" dirty="0" err="1" smtClean="0"/>
              <a:t>Srbije</a:t>
            </a:r>
            <a:r>
              <a:rPr lang="en-US" dirty="0" smtClean="0"/>
              <a:t>. </a:t>
            </a:r>
            <a:r>
              <a:rPr lang="en-US" dirty="0" err="1" smtClean="0"/>
              <a:t>Prvobitno</a:t>
            </a:r>
            <a:r>
              <a:rPr lang="en-US" dirty="0" smtClean="0"/>
              <a:t>, </a:t>
            </a:r>
            <a:r>
              <a:rPr lang="en-US" dirty="0" err="1" smtClean="0"/>
              <a:t>mesec</a:t>
            </a:r>
            <a:r>
              <a:rPr lang="en-US" dirty="0" smtClean="0"/>
              <a:t> dana </a:t>
            </a:r>
            <a:r>
              <a:rPr lang="en-US" dirty="0" err="1" smtClean="0"/>
              <a:t>ranije</a:t>
            </a:r>
            <a:r>
              <a:rPr lang="en-US" dirty="0" smtClean="0"/>
              <a:t> - u </a:t>
            </a:r>
            <a:r>
              <a:rPr lang="en-US" dirty="0" err="1" smtClean="0"/>
              <a:t>februaru</a:t>
            </a:r>
            <a:r>
              <a:rPr lang="en-US" dirty="0" smtClean="0"/>
              <a:t> </a:t>
            </a:r>
            <a:r>
              <a:rPr lang="en-US" dirty="0" err="1" smtClean="0"/>
              <a:t>iste</a:t>
            </a:r>
            <a:r>
              <a:rPr lang="en-US" dirty="0" smtClean="0"/>
              <a:t> </a:t>
            </a:r>
            <a:r>
              <a:rPr lang="en-US" dirty="0" err="1" smtClean="0"/>
              <a:t>godine</a:t>
            </a:r>
            <a:r>
              <a:rPr lang="en-US" dirty="0" smtClean="0"/>
              <a:t>, </a:t>
            </a:r>
            <a:r>
              <a:rPr lang="en-US" dirty="0" err="1" smtClean="0"/>
              <a:t>osnovano</a:t>
            </a:r>
            <a:r>
              <a:rPr lang="en-US" dirty="0" smtClean="0"/>
              <a:t> je novo </a:t>
            </a:r>
            <a:r>
              <a:rPr lang="en-US" dirty="0" err="1" smtClean="0"/>
              <a:t>omladinsko</a:t>
            </a:r>
            <a:r>
              <a:rPr lang="en-US" dirty="0" smtClean="0"/>
              <a:t> </a:t>
            </a:r>
            <a:r>
              <a:rPr lang="en-US" dirty="0" err="1" smtClean="0"/>
              <a:t>fiskulturno</a:t>
            </a:r>
            <a:r>
              <a:rPr lang="en-US" dirty="0" smtClean="0"/>
              <a:t> </a:t>
            </a:r>
            <a:r>
              <a:rPr lang="en-US" dirty="0" err="1" smtClean="0"/>
              <a:t>društvo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je </a:t>
            </a:r>
            <a:r>
              <a:rPr lang="en-US" dirty="0" err="1" smtClean="0"/>
              <a:t>brzo</a:t>
            </a:r>
            <a:r>
              <a:rPr lang="en-US" dirty="0" smtClean="0"/>
              <a:t> </a:t>
            </a:r>
            <a:r>
              <a:rPr lang="en-US" dirty="0" err="1" smtClean="0"/>
              <a:t>preraslo</a:t>
            </a:r>
            <a:r>
              <a:rPr lang="en-US" dirty="0" smtClean="0"/>
              <a:t> u </a:t>
            </a:r>
            <a:r>
              <a:rPr lang="en-US" dirty="0" err="1" smtClean="0"/>
              <a:t>sportski</a:t>
            </a:r>
            <a:r>
              <a:rPr lang="en-US" dirty="0" smtClean="0"/>
              <a:t> </a:t>
            </a:r>
            <a:r>
              <a:rPr lang="en-US" dirty="0" err="1" smtClean="0"/>
              <a:t>kolektiv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dobilo</a:t>
            </a:r>
            <a:r>
              <a:rPr lang="en-US" dirty="0" smtClean="0"/>
              <a:t> </a:t>
            </a:r>
            <a:r>
              <a:rPr lang="en-US" dirty="0" err="1" smtClean="0"/>
              <a:t>ime</a:t>
            </a:r>
            <a:r>
              <a:rPr lang="en-US" dirty="0" smtClean="0"/>
              <a:t> „</a:t>
            </a:r>
            <a:r>
              <a:rPr lang="en-US" dirty="0" err="1" smtClean="0"/>
              <a:t>Crvena</a:t>
            </a:r>
            <a:r>
              <a:rPr lang="en-US" dirty="0" smtClean="0"/>
              <a:t> </a:t>
            </a:r>
            <a:r>
              <a:rPr lang="en-US" dirty="0" err="1" smtClean="0"/>
              <a:t>zvezda</a:t>
            </a:r>
            <a:r>
              <a:rPr lang="en-US" dirty="0" smtClean="0"/>
              <a:t>“.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047" y="3402227"/>
            <a:ext cx="3361296" cy="1963568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7CF8-EC35-4D6A-89B1-B00E554A8C4A}" type="datetime1">
              <a:rPr lang="sr-Latn-RS" smtClean="0"/>
              <a:t>23.1.2023.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Prezentacija</a:t>
            </a:r>
            <a:r>
              <a:rPr lang="en-US" dirty="0"/>
              <a:t> o </a:t>
            </a:r>
            <a:r>
              <a:rPr lang="en-US" dirty="0" err="1"/>
              <a:t>crvenoj</a:t>
            </a:r>
            <a:r>
              <a:rPr lang="en-US" dirty="0"/>
              <a:t> </a:t>
            </a:r>
            <a:r>
              <a:rPr lang="en-US" dirty="0" err="1"/>
              <a:t>zvezdi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81717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958" y="183292"/>
            <a:ext cx="10396882" cy="1151965"/>
          </a:xfrm>
        </p:spPr>
        <p:txBody>
          <a:bodyPr/>
          <a:lstStyle/>
          <a:p>
            <a:r>
              <a:rPr lang="en-US" dirty="0" err="1" smtClean="0"/>
              <a:t>Navijaci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165471"/>
            <a:ext cx="9463217" cy="3983177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Crvena</a:t>
            </a:r>
            <a:r>
              <a:rPr lang="en-US" dirty="0"/>
              <a:t> </a:t>
            </a:r>
            <a:r>
              <a:rPr lang="en-US" dirty="0" err="1"/>
              <a:t>zvezda</a:t>
            </a:r>
            <a:r>
              <a:rPr lang="en-US" dirty="0"/>
              <a:t> je </a:t>
            </a:r>
            <a:r>
              <a:rPr lang="en-US" dirty="0" err="1"/>
              <a:t>srpski</a:t>
            </a:r>
            <a:r>
              <a:rPr lang="en-US" dirty="0"/>
              <a:t> </a:t>
            </a:r>
            <a:r>
              <a:rPr lang="en-US" dirty="0" err="1"/>
              <a:t>klub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najvećim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navijača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većini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sprovedena</a:t>
            </a:r>
            <a:r>
              <a:rPr lang="en-US" dirty="0"/>
              <a:t> u </a:t>
            </a:r>
            <a:r>
              <a:rPr lang="en-US" dirty="0" err="1"/>
              <a:t>Srbiji</a:t>
            </a:r>
            <a:r>
              <a:rPr lang="en-US" dirty="0"/>
              <a:t>. </a:t>
            </a:r>
            <a:r>
              <a:rPr lang="en-US" dirty="0" err="1"/>
              <a:t>Navijači</a:t>
            </a:r>
            <a:r>
              <a:rPr lang="en-US" dirty="0"/>
              <a:t> </a:t>
            </a:r>
            <a:r>
              <a:rPr lang="en-US" dirty="0" err="1"/>
              <a:t>Crvene</a:t>
            </a:r>
            <a:r>
              <a:rPr lang="en-US" dirty="0"/>
              <a:t> </a:t>
            </a:r>
            <a:r>
              <a:rPr lang="en-US" dirty="0" err="1"/>
              <a:t>zvezde</a:t>
            </a:r>
            <a:r>
              <a:rPr lang="en-US" dirty="0"/>
              <a:t> se </a:t>
            </a:r>
            <a:r>
              <a:rPr lang="en-US" dirty="0" err="1"/>
              <a:t>nazivaju</a:t>
            </a:r>
            <a:r>
              <a:rPr lang="en-US" dirty="0"/>
              <a:t> </a:t>
            </a:r>
            <a:r>
              <a:rPr lang="en-US" dirty="0" err="1"/>
              <a:t>Delije</a:t>
            </a:r>
            <a:r>
              <a:rPr lang="en-US" dirty="0"/>
              <a:t>. Ova </a:t>
            </a:r>
            <a:r>
              <a:rPr lang="en-US" dirty="0" err="1"/>
              <a:t>navijačka</a:t>
            </a:r>
            <a:r>
              <a:rPr lang="en-US" dirty="0"/>
              <a:t>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nastala</a:t>
            </a:r>
            <a:r>
              <a:rPr lang="en-US" dirty="0"/>
              <a:t> je </a:t>
            </a:r>
            <a:r>
              <a:rPr lang="en-US" dirty="0" err="1"/>
              <a:t>ujedinjenjem</a:t>
            </a:r>
            <a:r>
              <a:rPr lang="en-US" dirty="0"/>
              <a:t> </a:t>
            </a:r>
            <a:r>
              <a:rPr lang="en-US" dirty="0" err="1"/>
              <a:t>dotadašnjih</a:t>
            </a:r>
            <a:r>
              <a:rPr lang="en-US" dirty="0"/>
              <a:t> </a:t>
            </a:r>
            <a:r>
              <a:rPr lang="en-US" dirty="0" err="1"/>
              <a:t>manjih</a:t>
            </a:r>
            <a:r>
              <a:rPr lang="en-US" dirty="0"/>
              <a:t> </a:t>
            </a:r>
            <a:r>
              <a:rPr lang="en-US" dirty="0" err="1"/>
              <a:t>navijačkih</a:t>
            </a:r>
            <a:r>
              <a:rPr lang="en-US" dirty="0"/>
              <a:t> </a:t>
            </a:r>
            <a:r>
              <a:rPr lang="en-US" dirty="0" err="1"/>
              <a:t>grupa</a:t>
            </a:r>
            <a:r>
              <a:rPr lang="en-US" dirty="0"/>
              <a:t> 7. </a:t>
            </a:r>
            <a:r>
              <a:rPr lang="en-US" dirty="0" err="1"/>
              <a:t>januara</a:t>
            </a:r>
            <a:r>
              <a:rPr lang="en-US" dirty="0"/>
              <a:t> 1989. </a:t>
            </a:r>
            <a:r>
              <a:rPr lang="en-US" dirty="0" err="1"/>
              <a:t>Delije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uvek</a:t>
            </a:r>
            <a:r>
              <a:rPr lang="en-US" dirty="0"/>
              <a:t> </a:t>
            </a:r>
            <a:r>
              <a:rPr lang="en-US" dirty="0" err="1"/>
              <a:t>imale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grupe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podgrupe</a:t>
            </a:r>
            <a:r>
              <a:rPr lang="en-US" dirty="0"/>
              <a:t>, </a:t>
            </a:r>
            <a:r>
              <a:rPr lang="en-US" dirty="0" err="1"/>
              <a:t>trenutno</a:t>
            </a:r>
            <a:r>
              <a:rPr lang="en-US" dirty="0"/>
              <a:t> </a:t>
            </a:r>
            <a:r>
              <a:rPr lang="en-US" dirty="0" err="1"/>
              <a:t>neke</a:t>
            </a:r>
            <a:r>
              <a:rPr lang="en-US" dirty="0"/>
              <a:t> od </a:t>
            </a:r>
            <a:r>
              <a:rPr lang="en-US" dirty="0" err="1"/>
              <a:t>najznačajnijih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: Belgrade boys, </a:t>
            </a:r>
            <a:r>
              <a:rPr lang="en-US" dirty="0" err="1"/>
              <a:t>Brigate</a:t>
            </a:r>
            <a:r>
              <a:rPr lang="en-US" dirty="0"/>
              <a:t>, Ultra Boys </a:t>
            </a:r>
            <a:r>
              <a:rPr lang="en-US" dirty="0" err="1"/>
              <a:t>i</a:t>
            </a:r>
            <a:r>
              <a:rPr lang="en-US" dirty="0"/>
              <a:t> Heroes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/>
              <a:t>Navijači</a:t>
            </a:r>
            <a:r>
              <a:rPr lang="en-US" dirty="0"/>
              <a:t> </a:t>
            </a:r>
            <a:r>
              <a:rPr lang="en-US" dirty="0" err="1"/>
              <a:t>Crvene</a:t>
            </a:r>
            <a:r>
              <a:rPr lang="en-US" dirty="0"/>
              <a:t> </a:t>
            </a:r>
            <a:r>
              <a:rPr lang="en-US" dirty="0" err="1"/>
              <a:t>zvezde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Olimpijakosa</a:t>
            </a:r>
            <a:r>
              <a:rPr lang="en-US" dirty="0"/>
              <a:t> </a:t>
            </a:r>
            <a:r>
              <a:rPr lang="en-US" dirty="0" err="1"/>
              <a:t>razvili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duboko</a:t>
            </a:r>
            <a:r>
              <a:rPr lang="en-US" dirty="0"/>
              <a:t> </a:t>
            </a:r>
            <a:r>
              <a:rPr lang="en-US" dirty="0" err="1"/>
              <a:t>prijateljstvo</a:t>
            </a:r>
            <a:r>
              <a:rPr lang="en-US" dirty="0"/>
              <a:t>. </a:t>
            </a:r>
            <a:r>
              <a:rPr lang="en-US" dirty="0" err="1"/>
              <a:t>Navijači</a:t>
            </a:r>
            <a:r>
              <a:rPr lang="en-US" dirty="0"/>
              <a:t> </a:t>
            </a:r>
            <a:r>
              <a:rPr lang="en-US" dirty="0" err="1"/>
              <a:t>oba</a:t>
            </a:r>
            <a:r>
              <a:rPr lang="en-US" dirty="0"/>
              <a:t> </a:t>
            </a:r>
            <a:r>
              <a:rPr lang="en-US" dirty="0" err="1"/>
              <a:t>tima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sebe</a:t>
            </a:r>
            <a:r>
              <a:rPr lang="en-US" dirty="0"/>
              <a:t> </a:t>
            </a:r>
            <a:r>
              <a:rPr lang="en-US" dirty="0" err="1"/>
              <a:t>nazvali</a:t>
            </a:r>
            <a:r>
              <a:rPr lang="en-US" dirty="0"/>
              <a:t> „</a:t>
            </a:r>
            <a:r>
              <a:rPr lang="en-US" dirty="0" err="1"/>
              <a:t>Pravoslavna</a:t>
            </a:r>
            <a:r>
              <a:rPr lang="en-US" dirty="0"/>
              <a:t> </a:t>
            </a:r>
            <a:r>
              <a:rPr lang="en-US" dirty="0" err="1"/>
              <a:t>braća</a:t>
            </a:r>
            <a:r>
              <a:rPr lang="en-US" dirty="0"/>
              <a:t>“ („Orthodox Brothers“). </a:t>
            </a:r>
            <a:r>
              <a:rPr lang="en-US" dirty="0" err="1"/>
              <a:t>Mnogo</a:t>
            </a:r>
            <a:r>
              <a:rPr lang="en-US" dirty="0"/>
              <a:t> puta </a:t>
            </a:r>
            <a:r>
              <a:rPr lang="en-US" dirty="0" err="1"/>
              <a:t>navijači</a:t>
            </a:r>
            <a:r>
              <a:rPr lang="en-US" dirty="0"/>
              <a:t> </a:t>
            </a:r>
            <a:r>
              <a:rPr lang="en-US" dirty="0" err="1"/>
              <a:t>Crvene</a:t>
            </a:r>
            <a:r>
              <a:rPr lang="en-US" dirty="0"/>
              <a:t> </a:t>
            </a:r>
            <a:r>
              <a:rPr lang="en-US" dirty="0" err="1"/>
              <a:t>zvezde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različitih</a:t>
            </a:r>
            <a:r>
              <a:rPr lang="en-US" dirty="0"/>
              <a:t> </a:t>
            </a:r>
            <a:r>
              <a:rPr lang="en-US" dirty="0" err="1"/>
              <a:t>navijačkih</a:t>
            </a:r>
            <a:r>
              <a:rPr lang="en-US" dirty="0"/>
              <a:t> </a:t>
            </a:r>
            <a:r>
              <a:rPr lang="en-US" dirty="0" err="1"/>
              <a:t>klubova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bili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utakmicama</a:t>
            </a:r>
            <a:r>
              <a:rPr lang="en-US" dirty="0"/>
              <a:t> </a:t>
            </a:r>
            <a:r>
              <a:rPr lang="en-US" dirty="0" err="1"/>
              <a:t>Olimpijakosa</a:t>
            </a:r>
            <a:r>
              <a:rPr lang="en-US" dirty="0"/>
              <a:t>, </a:t>
            </a:r>
            <a:r>
              <a:rPr lang="en-US" dirty="0" err="1"/>
              <a:t>posebno</a:t>
            </a:r>
            <a:r>
              <a:rPr lang="en-US" dirty="0"/>
              <a:t> </a:t>
            </a:r>
            <a:r>
              <a:rPr lang="en-US" dirty="0" err="1"/>
              <a:t>protiv</a:t>
            </a:r>
            <a:r>
              <a:rPr lang="en-US" dirty="0"/>
              <a:t> </a:t>
            </a:r>
            <a:r>
              <a:rPr lang="en-US" dirty="0" err="1"/>
              <a:t>njihovog</a:t>
            </a:r>
            <a:r>
              <a:rPr lang="en-US" dirty="0"/>
              <a:t> </a:t>
            </a:r>
            <a:r>
              <a:rPr lang="en-US" dirty="0" err="1"/>
              <a:t>najvećeg</a:t>
            </a:r>
            <a:r>
              <a:rPr lang="en-US" dirty="0"/>
              <a:t> </a:t>
            </a:r>
            <a:r>
              <a:rPr lang="en-US" dirty="0" err="1"/>
              <a:t>rivala</a:t>
            </a:r>
            <a:r>
              <a:rPr lang="en-US" dirty="0"/>
              <a:t> </a:t>
            </a:r>
            <a:r>
              <a:rPr lang="en-US" dirty="0" err="1"/>
              <a:t>Panatinaikosa</a:t>
            </a:r>
            <a:r>
              <a:rPr lang="en-US" dirty="0"/>
              <a:t>. </a:t>
            </a:r>
            <a:r>
              <a:rPr lang="en-US" dirty="0" err="1"/>
              <a:t>Odnedavno</a:t>
            </a:r>
            <a:r>
              <a:rPr lang="en-US" dirty="0"/>
              <a:t> „Orthodox Brothers“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počeli</a:t>
            </a:r>
            <a:r>
              <a:rPr lang="en-US" dirty="0"/>
              <a:t> da </a:t>
            </a:r>
            <a:r>
              <a:rPr lang="en-US" dirty="0" err="1"/>
              <a:t>uključuju</a:t>
            </a:r>
            <a:r>
              <a:rPr lang="en-US" dirty="0"/>
              <a:t> </a:t>
            </a:r>
            <a:r>
              <a:rPr lang="en-US" dirty="0" err="1"/>
              <a:t>navijače</a:t>
            </a:r>
            <a:r>
              <a:rPr lang="en-US" dirty="0"/>
              <a:t> </a:t>
            </a:r>
            <a:r>
              <a:rPr lang="en-US" dirty="0" err="1"/>
              <a:t>Spartaka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Moskve</a:t>
            </a:r>
            <a:r>
              <a:rPr lang="en-US" dirty="0"/>
              <a:t>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C23FE-D09B-449C-B03C-AB256673B64F}" type="datetime1">
              <a:rPr lang="sr-Latn-RS" smtClean="0"/>
              <a:t>23.1.2023.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96331" y="5789371"/>
            <a:ext cx="5499719" cy="498470"/>
          </a:xfrm>
        </p:spPr>
        <p:txBody>
          <a:bodyPr/>
          <a:lstStyle/>
          <a:p>
            <a:r>
              <a:rPr lang="en-US" dirty="0" err="1" smtClean="0"/>
              <a:t>Prezentacija</a:t>
            </a:r>
            <a:r>
              <a:rPr lang="en-US" dirty="0" smtClean="0"/>
              <a:t> o </a:t>
            </a:r>
            <a:r>
              <a:rPr lang="en-US" dirty="0" err="1" smtClean="0"/>
              <a:t>crvenoj</a:t>
            </a:r>
            <a:r>
              <a:rPr lang="en-US" dirty="0" smtClean="0"/>
              <a:t> </a:t>
            </a:r>
            <a:r>
              <a:rPr lang="en-US" dirty="0" err="1" smtClean="0"/>
              <a:t>zvezdi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4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396" y="677078"/>
            <a:ext cx="2393882" cy="256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43734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err="1" smtClean="0"/>
              <a:t>Zvezdine</a:t>
            </a:r>
            <a:r>
              <a:rPr lang="en-US" dirty="0" smtClean="0"/>
              <a:t> </a:t>
            </a:r>
            <a:r>
              <a:rPr lang="en-US" dirty="0" err="1" smtClean="0"/>
              <a:t>zvezde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43031"/>
            <a:ext cx="10515600" cy="2598093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Crvena</a:t>
            </a:r>
            <a:r>
              <a:rPr lang="en-US" dirty="0"/>
              <a:t> </a:t>
            </a:r>
            <a:r>
              <a:rPr lang="en-US" dirty="0" err="1"/>
              <a:t>zvezda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50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unazad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tradiciju</a:t>
            </a:r>
            <a:r>
              <a:rPr lang="en-US" dirty="0"/>
              <a:t> da </a:t>
            </a:r>
            <a:r>
              <a:rPr lang="en-US" dirty="0" err="1"/>
              <a:t>dodeljuje</a:t>
            </a:r>
            <a:r>
              <a:rPr lang="en-US" dirty="0"/>
              <a:t> </a:t>
            </a:r>
            <a:r>
              <a:rPr lang="en-US" dirty="0" err="1"/>
              <a:t>zvanje</a:t>
            </a:r>
            <a:r>
              <a:rPr lang="en-US" dirty="0"/>
              <a:t> „</a:t>
            </a:r>
            <a:r>
              <a:rPr lang="en-US" dirty="0" err="1"/>
              <a:t>Zvezdina</a:t>
            </a:r>
            <a:r>
              <a:rPr lang="en-US" dirty="0"/>
              <a:t> </a:t>
            </a:r>
            <a:r>
              <a:rPr lang="en-US" dirty="0" err="1"/>
              <a:t>zvezda</a:t>
            </a:r>
            <a:r>
              <a:rPr lang="en-US" dirty="0"/>
              <a:t>“ </a:t>
            </a:r>
            <a:r>
              <a:rPr lang="en-US" dirty="0" err="1"/>
              <a:t>igračima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imali</a:t>
            </a:r>
            <a:r>
              <a:rPr lang="en-US" dirty="0"/>
              <a:t> </a:t>
            </a:r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klupsku</a:t>
            </a:r>
            <a:r>
              <a:rPr lang="en-US" dirty="0"/>
              <a:t> </a:t>
            </a:r>
            <a:r>
              <a:rPr lang="en-US" dirty="0" err="1"/>
              <a:t>istoriju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je </a:t>
            </a:r>
            <a:r>
              <a:rPr lang="en-US" dirty="0" err="1"/>
              <a:t>proslavili</a:t>
            </a:r>
            <a:r>
              <a:rPr lang="en-US" dirty="0"/>
              <a:t> </a:t>
            </a:r>
            <a:r>
              <a:rPr lang="en-US" dirty="0" err="1"/>
              <a:t>širom</a:t>
            </a:r>
            <a:r>
              <a:rPr lang="en-US" dirty="0"/>
              <a:t> </a:t>
            </a:r>
            <a:r>
              <a:rPr lang="en-US" dirty="0" err="1"/>
              <a:t>sveta</a:t>
            </a:r>
            <a:r>
              <a:rPr lang="en-US" dirty="0"/>
              <a:t>. </a:t>
            </a:r>
            <a:r>
              <a:rPr lang="en-US" dirty="0" err="1"/>
              <a:t>Svaki</a:t>
            </a:r>
            <a:r>
              <a:rPr lang="en-US" dirty="0"/>
              <a:t> od </a:t>
            </a:r>
            <a:r>
              <a:rPr lang="en-US" dirty="0" err="1"/>
              <a:t>petorice</a:t>
            </a:r>
            <a:r>
              <a:rPr lang="en-US" dirty="0"/>
              <a:t> </a:t>
            </a:r>
            <a:r>
              <a:rPr lang="en-US" dirty="0" err="1"/>
              <a:t>izabranih</a:t>
            </a:r>
            <a:r>
              <a:rPr lang="en-US" dirty="0"/>
              <a:t> </a:t>
            </a:r>
            <a:r>
              <a:rPr lang="en-US" dirty="0" err="1"/>
              <a:t>igrača</a:t>
            </a:r>
            <a:r>
              <a:rPr lang="en-US" dirty="0"/>
              <a:t> je </a:t>
            </a:r>
            <a:r>
              <a:rPr lang="en-US" dirty="0" err="1"/>
              <a:t>svojevremeno</a:t>
            </a:r>
            <a:r>
              <a:rPr lang="en-US" dirty="0"/>
              <a:t> bio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kapiten</a:t>
            </a:r>
            <a:r>
              <a:rPr lang="en-US" dirty="0"/>
              <a:t> </a:t>
            </a:r>
            <a:r>
              <a:rPr lang="en-US" dirty="0" err="1"/>
              <a:t>kluba</a:t>
            </a:r>
            <a:r>
              <a:rPr lang="en-US" dirty="0"/>
              <a:t>.[67] </a:t>
            </a:r>
            <a:r>
              <a:rPr lang="en-US" dirty="0" err="1"/>
              <a:t>Takođe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igrači</a:t>
            </a:r>
            <a:r>
              <a:rPr lang="en-US" dirty="0"/>
              <a:t> </a:t>
            </a:r>
            <a:r>
              <a:rPr lang="en-US" dirty="0" err="1"/>
              <a:t>osim</a:t>
            </a:r>
            <a:r>
              <a:rPr lang="en-US" dirty="0"/>
              <a:t> </a:t>
            </a:r>
            <a:r>
              <a:rPr lang="en-US" dirty="0" err="1"/>
              <a:t>Dragana</a:t>
            </a:r>
            <a:r>
              <a:rPr lang="en-US" dirty="0"/>
              <a:t> </a:t>
            </a:r>
            <a:r>
              <a:rPr lang="en-US" dirty="0" err="1"/>
              <a:t>Stojkovića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igrali</a:t>
            </a:r>
            <a:r>
              <a:rPr lang="en-US" dirty="0"/>
              <a:t> </a:t>
            </a:r>
            <a:r>
              <a:rPr lang="en-US" dirty="0" err="1"/>
              <a:t>najmanje</a:t>
            </a:r>
            <a:r>
              <a:rPr lang="en-US" dirty="0"/>
              <a:t> </a:t>
            </a:r>
            <a:r>
              <a:rPr lang="en-US" dirty="0" err="1"/>
              <a:t>jednu</a:t>
            </a:r>
            <a:r>
              <a:rPr lang="en-US" dirty="0"/>
              <a:t> </a:t>
            </a:r>
            <a:r>
              <a:rPr lang="en-US" dirty="0" err="1"/>
              <a:t>deceniju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klub</a:t>
            </a:r>
            <a:r>
              <a:rPr lang="en-US" dirty="0"/>
              <a:t>. </a:t>
            </a:r>
            <a:r>
              <a:rPr lang="en-US" dirty="0" err="1"/>
              <a:t>Konačno</a:t>
            </a:r>
            <a:r>
              <a:rPr lang="en-US" dirty="0"/>
              <a:t>, 29. </a:t>
            </a:r>
            <a:r>
              <a:rPr lang="en-US" dirty="0" err="1"/>
              <a:t>maja</a:t>
            </a:r>
            <a:r>
              <a:rPr lang="en-US" dirty="0"/>
              <a:t> 2010.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proslavi</a:t>
            </a:r>
            <a:r>
              <a:rPr lang="en-US" dirty="0"/>
              <a:t> 65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kluba</a:t>
            </a:r>
            <a:r>
              <a:rPr lang="en-US" dirty="0"/>
              <a:t> </a:t>
            </a:r>
            <a:r>
              <a:rPr lang="en-US" dirty="0" err="1"/>
              <a:t>Generacija</a:t>
            </a:r>
            <a:r>
              <a:rPr lang="en-US" dirty="0"/>
              <a:t> 1991. </a:t>
            </a:r>
            <a:r>
              <a:rPr lang="en-US" dirty="0" err="1"/>
              <a:t>koja</a:t>
            </a:r>
            <a:r>
              <a:rPr lang="en-US" dirty="0"/>
              <a:t> je </a:t>
            </a:r>
            <a:r>
              <a:rPr lang="en-US" dirty="0" err="1"/>
              <a:t>osvojila</a:t>
            </a:r>
            <a:r>
              <a:rPr lang="en-US" dirty="0"/>
              <a:t> </a:t>
            </a:r>
            <a:r>
              <a:rPr lang="en-US" dirty="0" err="1"/>
              <a:t>Kup</a:t>
            </a:r>
            <a:r>
              <a:rPr lang="en-US" dirty="0"/>
              <a:t> </a:t>
            </a:r>
            <a:r>
              <a:rPr lang="en-US" dirty="0" err="1"/>
              <a:t>evropskih</a:t>
            </a:r>
            <a:r>
              <a:rPr lang="en-US" dirty="0"/>
              <a:t> </a:t>
            </a:r>
            <a:r>
              <a:rPr lang="en-US" dirty="0" err="1"/>
              <a:t>šampiona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Interkontinentalni</a:t>
            </a:r>
            <a:r>
              <a:rPr lang="en-US" dirty="0"/>
              <a:t> </a:t>
            </a:r>
            <a:r>
              <a:rPr lang="en-US" dirty="0" err="1"/>
              <a:t>kup</a:t>
            </a:r>
            <a:r>
              <a:rPr lang="en-US" dirty="0"/>
              <a:t> </a:t>
            </a:r>
            <a:r>
              <a:rPr lang="en-US" dirty="0" err="1"/>
              <a:t>proglašena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šestu</a:t>
            </a:r>
            <a:r>
              <a:rPr lang="en-US" dirty="0"/>
              <a:t> </a:t>
            </a:r>
            <a:r>
              <a:rPr lang="en-US" dirty="0" err="1"/>
              <a:t>Zvezdinu</a:t>
            </a:r>
            <a:r>
              <a:rPr lang="en-US" dirty="0"/>
              <a:t> </a:t>
            </a:r>
            <a:r>
              <a:rPr lang="en-US" dirty="0" err="1"/>
              <a:t>zvezdu</a:t>
            </a:r>
            <a:r>
              <a:rPr lang="en-US" dirty="0"/>
              <a:t>.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sada</a:t>
            </a:r>
            <a:r>
              <a:rPr lang="en-US" dirty="0"/>
              <a:t> je </a:t>
            </a:r>
            <a:r>
              <a:rPr lang="en-US" dirty="0" err="1"/>
              <a:t>samo</a:t>
            </a:r>
            <a:r>
              <a:rPr lang="en-US" dirty="0"/>
              <a:t> pet </a:t>
            </a:r>
            <a:r>
              <a:rPr lang="en-US" dirty="0" err="1"/>
              <a:t>igrača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jedna</a:t>
            </a:r>
            <a:r>
              <a:rPr lang="en-US" dirty="0"/>
              <a:t> </a:t>
            </a:r>
            <a:r>
              <a:rPr lang="en-US" dirty="0" err="1"/>
              <a:t>generacija</a:t>
            </a:r>
            <a:r>
              <a:rPr lang="en-US" dirty="0"/>
              <a:t>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izabrano</a:t>
            </a:r>
            <a:r>
              <a:rPr lang="en-US" dirty="0"/>
              <a:t>: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AD994-46FA-42AE-8C7A-1F8077DE4A76}" type="datetime1">
              <a:rPr lang="sr-Latn-RS" smtClean="0"/>
              <a:t>23.1.2023.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35514" y="5985141"/>
            <a:ext cx="5499719" cy="498470"/>
          </a:xfrm>
        </p:spPr>
        <p:txBody>
          <a:bodyPr/>
          <a:lstStyle/>
          <a:p>
            <a:r>
              <a:rPr lang="en-US" dirty="0" err="1"/>
              <a:t>Prezentacija</a:t>
            </a:r>
            <a:r>
              <a:rPr lang="en-US" dirty="0"/>
              <a:t> o </a:t>
            </a:r>
            <a:r>
              <a:rPr lang="en-US" dirty="0" err="1"/>
              <a:t>crvenoj</a:t>
            </a:r>
            <a:r>
              <a:rPr lang="en-US" dirty="0"/>
              <a:t> </a:t>
            </a:r>
            <a:r>
              <a:rPr lang="en-US" dirty="0" err="1"/>
              <a:t>zvezdi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5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04" y="3669581"/>
            <a:ext cx="1065599" cy="14199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345" y="3669580"/>
            <a:ext cx="1122297" cy="14557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684" y="3641099"/>
            <a:ext cx="1117600" cy="1524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338" y="3554819"/>
            <a:ext cx="1231900" cy="1524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282" y="3565547"/>
            <a:ext cx="1355188" cy="1524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26964" y="5118004"/>
            <a:ext cx="1408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Rajko</a:t>
            </a:r>
            <a:r>
              <a:rPr lang="en-US" dirty="0" smtClean="0"/>
              <a:t> </a:t>
            </a:r>
            <a:r>
              <a:rPr lang="en-US" dirty="0" err="1" smtClean="0"/>
              <a:t>Mitic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271133" y="5118004"/>
            <a:ext cx="2300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Dragoslav</a:t>
            </a:r>
            <a:r>
              <a:rPr lang="en-US" dirty="0" smtClean="0"/>
              <a:t> </a:t>
            </a:r>
            <a:r>
              <a:rPr lang="en-US" dirty="0" err="1" smtClean="0"/>
              <a:t>Sekularac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769708" y="5165099"/>
            <a:ext cx="1465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Dragan </a:t>
            </a:r>
            <a:r>
              <a:rPr lang="en-US" dirty="0" err="1" smtClean="0"/>
              <a:t>Dzajic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842576" y="5125317"/>
            <a:ext cx="203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Vladimir </a:t>
            </a:r>
            <a:r>
              <a:rPr lang="en-US" dirty="0" err="1" smtClean="0"/>
              <a:t>Petrovic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9366422" y="5125317"/>
            <a:ext cx="2125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Dragan </a:t>
            </a:r>
            <a:r>
              <a:rPr lang="en-US" dirty="0" err="1" smtClean="0"/>
              <a:t>Stojkovic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31480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4074"/>
            <a:ext cx="10396882" cy="1151965"/>
          </a:xfrm>
        </p:spPr>
        <p:txBody>
          <a:bodyPr/>
          <a:lstStyle/>
          <a:p>
            <a:r>
              <a:rPr lang="en-US" dirty="0" err="1" smtClean="0"/>
              <a:t>Generalni</a:t>
            </a:r>
            <a:r>
              <a:rPr lang="en-US" dirty="0" smtClean="0"/>
              <a:t> </a:t>
            </a:r>
            <a:r>
              <a:rPr lang="en-US" dirty="0" err="1" smtClean="0"/>
              <a:t>sponzor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316" y="1478510"/>
            <a:ext cx="9281868" cy="3311189"/>
          </a:xfrm>
        </p:spPr>
        <p:txBody>
          <a:bodyPr/>
          <a:lstStyle/>
          <a:p>
            <a:r>
              <a:rPr lang="en-US" dirty="0"/>
              <a:t>Od 2010. </a:t>
            </a:r>
            <a:r>
              <a:rPr lang="en-US" dirty="0" err="1"/>
              <a:t>godine</a:t>
            </a:r>
            <a:r>
              <a:rPr lang="en-US" dirty="0"/>
              <a:t> </a:t>
            </a:r>
            <a:r>
              <a:rPr lang="en-US" dirty="0" err="1"/>
              <a:t>generalni</a:t>
            </a:r>
            <a:r>
              <a:rPr lang="en-US" dirty="0"/>
              <a:t> </a:t>
            </a:r>
            <a:r>
              <a:rPr lang="en-US" dirty="0" err="1"/>
              <a:t>sponzor</a:t>
            </a:r>
            <a:r>
              <a:rPr lang="en-US" dirty="0"/>
              <a:t> </a:t>
            </a:r>
            <a:r>
              <a:rPr lang="en-US" dirty="0" err="1"/>
              <a:t>jednog</a:t>
            </a:r>
            <a:r>
              <a:rPr lang="en-US" dirty="0"/>
              <a:t> od </a:t>
            </a:r>
            <a:r>
              <a:rPr lang="en-US" dirty="0" err="1"/>
              <a:t>najpopularnijih</a:t>
            </a:r>
            <a:r>
              <a:rPr lang="en-US" dirty="0"/>
              <a:t> </a:t>
            </a:r>
            <a:r>
              <a:rPr lang="en-US" dirty="0" err="1"/>
              <a:t>fudbalskih</a:t>
            </a:r>
            <a:r>
              <a:rPr lang="en-US" dirty="0"/>
              <a:t> </a:t>
            </a:r>
            <a:r>
              <a:rPr lang="en-US" dirty="0" err="1"/>
              <a:t>klubova</a:t>
            </a:r>
            <a:r>
              <a:rPr lang="en-US" dirty="0"/>
              <a:t> u </a:t>
            </a:r>
            <a:r>
              <a:rPr lang="en-US" dirty="0" err="1"/>
              <a:t>Srbiji</a:t>
            </a:r>
            <a:r>
              <a:rPr lang="en-US" dirty="0"/>
              <a:t> je </a:t>
            </a:r>
            <a:r>
              <a:rPr lang="en-US" dirty="0" err="1"/>
              <a:t>kompanija</a:t>
            </a:r>
            <a:r>
              <a:rPr lang="en-US" dirty="0"/>
              <a:t> „</a:t>
            </a:r>
            <a:r>
              <a:rPr lang="en-US" dirty="0" err="1"/>
              <a:t>Gasprom</a:t>
            </a:r>
            <a:r>
              <a:rPr lang="en-US" dirty="0"/>
              <a:t> </a:t>
            </a:r>
            <a:r>
              <a:rPr lang="en-US" dirty="0" err="1"/>
              <a:t>njeft</a:t>
            </a:r>
            <a:r>
              <a:rPr lang="en-US" dirty="0"/>
              <a:t>“ — </a:t>
            </a:r>
            <a:r>
              <a:rPr lang="en-US" dirty="0" err="1"/>
              <a:t>većinski</a:t>
            </a:r>
            <a:r>
              <a:rPr lang="en-US" dirty="0"/>
              <a:t> </a:t>
            </a:r>
            <a:r>
              <a:rPr lang="en-US" dirty="0" err="1"/>
              <a:t>akcionar</a:t>
            </a:r>
            <a:r>
              <a:rPr lang="en-US" dirty="0"/>
              <a:t> </a:t>
            </a:r>
            <a:r>
              <a:rPr lang="en-US" dirty="0" err="1"/>
              <a:t>srpske</a:t>
            </a:r>
            <a:r>
              <a:rPr lang="en-US" dirty="0"/>
              <a:t> </a:t>
            </a:r>
            <a:r>
              <a:rPr lang="en-US" dirty="0" err="1"/>
              <a:t>kompanije</a:t>
            </a:r>
            <a:r>
              <a:rPr lang="en-US" dirty="0"/>
              <a:t> „</a:t>
            </a:r>
            <a:r>
              <a:rPr lang="en-US" dirty="0" err="1"/>
              <a:t>Naftna</a:t>
            </a:r>
            <a:r>
              <a:rPr lang="en-US" dirty="0"/>
              <a:t> </a:t>
            </a:r>
            <a:r>
              <a:rPr lang="en-US" dirty="0" err="1"/>
              <a:t>industrija</a:t>
            </a:r>
            <a:r>
              <a:rPr lang="en-US" dirty="0"/>
              <a:t> </a:t>
            </a:r>
            <a:r>
              <a:rPr lang="en-US" dirty="0" err="1"/>
              <a:t>Srbije</a:t>
            </a:r>
            <a:r>
              <a:rPr lang="en-US" dirty="0"/>
              <a:t>“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najveći</a:t>
            </a:r>
            <a:r>
              <a:rPr lang="en-US" dirty="0"/>
              <a:t> </a:t>
            </a:r>
            <a:r>
              <a:rPr lang="en-US" dirty="0" err="1"/>
              <a:t>strani</a:t>
            </a:r>
            <a:r>
              <a:rPr lang="en-US" dirty="0"/>
              <a:t> </a:t>
            </a:r>
            <a:r>
              <a:rPr lang="en-US" dirty="0" err="1"/>
              <a:t>investitor</a:t>
            </a:r>
            <a:r>
              <a:rPr lang="en-US" dirty="0"/>
              <a:t> u </a:t>
            </a:r>
            <a:r>
              <a:rPr lang="en-US" dirty="0" err="1"/>
              <a:t>zemlji</a:t>
            </a:r>
            <a:r>
              <a:rPr lang="en-US" dirty="0"/>
              <a:t>. </a:t>
            </a:r>
            <a:r>
              <a:rPr lang="en-US" dirty="0" err="1"/>
              <a:t>Tokom</a:t>
            </a:r>
            <a:r>
              <a:rPr lang="en-US" dirty="0"/>
              <a:t> </a:t>
            </a:r>
            <a:r>
              <a:rPr lang="en-US" dirty="0" err="1"/>
              <a:t>saradnje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„</a:t>
            </a:r>
            <a:r>
              <a:rPr lang="en-US" dirty="0" err="1"/>
              <a:t>Gasprom</a:t>
            </a:r>
            <a:r>
              <a:rPr lang="en-US" dirty="0"/>
              <a:t> </a:t>
            </a:r>
            <a:r>
              <a:rPr lang="en-US" dirty="0" err="1"/>
              <a:t>njeftom</a:t>
            </a:r>
            <a:r>
              <a:rPr lang="en-US" dirty="0"/>
              <a:t>“ </a:t>
            </a:r>
            <a:r>
              <a:rPr lang="en-US" dirty="0" err="1"/>
              <a:t>klub</a:t>
            </a:r>
            <a:r>
              <a:rPr lang="en-US" dirty="0"/>
              <a:t> je </a:t>
            </a:r>
            <a:r>
              <a:rPr lang="en-US" dirty="0" err="1"/>
              <a:t>šest</a:t>
            </a:r>
            <a:r>
              <a:rPr lang="en-US" dirty="0"/>
              <a:t> puta </a:t>
            </a:r>
            <a:r>
              <a:rPr lang="en-US" dirty="0" err="1"/>
              <a:t>osvajao</a:t>
            </a:r>
            <a:r>
              <a:rPr lang="en-US" dirty="0"/>
              <a:t> </a:t>
            </a:r>
            <a:r>
              <a:rPr lang="en-US" dirty="0" err="1"/>
              <a:t>titulu</a:t>
            </a:r>
            <a:r>
              <a:rPr lang="en-US" dirty="0"/>
              <a:t> </a:t>
            </a:r>
            <a:r>
              <a:rPr lang="en-US" dirty="0" err="1"/>
              <a:t>šampiona</a:t>
            </a:r>
            <a:r>
              <a:rPr lang="en-US" dirty="0"/>
              <a:t> </a:t>
            </a:r>
            <a:r>
              <a:rPr lang="en-US" dirty="0" err="1"/>
              <a:t>Srbije</a:t>
            </a:r>
            <a:r>
              <a:rPr lang="en-US" dirty="0"/>
              <a:t>, </a:t>
            </a:r>
            <a:r>
              <a:rPr lang="en-US" dirty="0" err="1"/>
              <a:t>dva</a:t>
            </a:r>
            <a:r>
              <a:rPr lang="en-US" dirty="0"/>
              <a:t> puta je </a:t>
            </a:r>
            <a:r>
              <a:rPr lang="en-US" dirty="0" err="1"/>
              <a:t>osvojio</a:t>
            </a:r>
            <a:r>
              <a:rPr lang="en-US" dirty="0"/>
              <a:t> </a:t>
            </a:r>
            <a:r>
              <a:rPr lang="en-US" dirty="0" err="1"/>
              <a:t>Kup</a:t>
            </a:r>
            <a:r>
              <a:rPr lang="en-US" dirty="0"/>
              <a:t> </a:t>
            </a:r>
            <a:r>
              <a:rPr lang="en-US" dirty="0" err="1"/>
              <a:t>Srbije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redovno</a:t>
            </a:r>
            <a:r>
              <a:rPr lang="en-US" dirty="0"/>
              <a:t> je </a:t>
            </a:r>
            <a:r>
              <a:rPr lang="en-US" dirty="0" err="1"/>
              <a:t>učestvovao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evropskim</a:t>
            </a:r>
            <a:r>
              <a:rPr lang="en-US" dirty="0"/>
              <a:t> </a:t>
            </a:r>
            <a:r>
              <a:rPr lang="en-US" dirty="0" err="1"/>
              <a:t>turnirima</a:t>
            </a:r>
            <a:r>
              <a:rPr lang="en-US" dirty="0"/>
              <a:t>. U </a:t>
            </a:r>
            <a:r>
              <a:rPr lang="en-US" dirty="0" err="1"/>
              <a:t>okviru</a:t>
            </a:r>
            <a:r>
              <a:rPr lang="en-US" dirty="0"/>
              <a:t> </a:t>
            </a:r>
            <a:r>
              <a:rPr lang="en-US" dirty="0" err="1"/>
              <a:t>saradnje</a:t>
            </a:r>
            <a:r>
              <a:rPr lang="en-US" dirty="0"/>
              <a:t>, </a:t>
            </a:r>
            <a:r>
              <a:rPr lang="en-US" dirty="0" err="1"/>
              <a:t>osim</a:t>
            </a:r>
            <a:r>
              <a:rPr lang="en-US" dirty="0"/>
              <a:t> </a:t>
            </a:r>
            <a:r>
              <a:rPr lang="en-US" dirty="0" err="1"/>
              <a:t>reklamiranja</a:t>
            </a:r>
            <a:r>
              <a:rPr lang="en-US" dirty="0"/>
              <a:t> </a:t>
            </a:r>
            <a:r>
              <a:rPr lang="en-US" dirty="0" err="1"/>
              <a:t>brendova</a:t>
            </a:r>
            <a:r>
              <a:rPr lang="en-US" dirty="0"/>
              <a:t> </a:t>
            </a:r>
            <a:r>
              <a:rPr lang="en-US" dirty="0" err="1"/>
              <a:t>kompanije</a:t>
            </a:r>
            <a:r>
              <a:rPr lang="en-US" dirty="0"/>
              <a:t> „</a:t>
            </a:r>
            <a:r>
              <a:rPr lang="en-US" dirty="0" err="1"/>
              <a:t>Gasprom</a:t>
            </a:r>
            <a:r>
              <a:rPr lang="en-US" dirty="0"/>
              <a:t> </a:t>
            </a:r>
            <a:r>
              <a:rPr lang="en-US" dirty="0" err="1"/>
              <a:t>njeft</a:t>
            </a:r>
            <a:r>
              <a:rPr lang="en-US" dirty="0"/>
              <a:t>“ </a:t>
            </a:r>
            <a:r>
              <a:rPr lang="en-US" dirty="0" err="1"/>
              <a:t>zajedno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FK</a:t>
            </a:r>
            <a:r>
              <a:rPr lang="en-US" dirty="0"/>
              <a:t> </a:t>
            </a:r>
            <a:r>
              <a:rPr lang="en-US" dirty="0" err="1"/>
              <a:t>Zenitom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Sankt </a:t>
            </a:r>
            <a:r>
              <a:rPr lang="en-US" dirty="0" err="1"/>
              <a:t>Peterburga</a:t>
            </a:r>
            <a:r>
              <a:rPr lang="en-US" dirty="0"/>
              <a:t> </a:t>
            </a:r>
            <a:r>
              <a:rPr lang="en-US" dirty="0" err="1"/>
              <a:t>realizuje</a:t>
            </a:r>
            <a:r>
              <a:rPr lang="en-US" dirty="0"/>
              <a:t> se </a:t>
            </a:r>
            <a:r>
              <a:rPr lang="en-US" dirty="0" err="1"/>
              <a:t>saradnja</a:t>
            </a:r>
            <a:r>
              <a:rPr lang="en-US" dirty="0"/>
              <a:t> u </a:t>
            </a:r>
            <a:r>
              <a:rPr lang="en-US" dirty="0" err="1"/>
              <a:t>oblasti</a:t>
            </a:r>
            <a:r>
              <a:rPr lang="en-US" dirty="0"/>
              <a:t> </a:t>
            </a:r>
            <a:r>
              <a:rPr lang="en-US" dirty="0" err="1"/>
              <a:t>omladinskog</a:t>
            </a:r>
            <a:r>
              <a:rPr lang="en-US" dirty="0"/>
              <a:t> </a:t>
            </a:r>
            <a:r>
              <a:rPr lang="en-US" dirty="0" err="1"/>
              <a:t>fudbala</a:t>
            </a:r>
            <a:r>
              <a:rPr lang="en-US" dirty="0"/>
              <a:t> — </a:t>
            </a:r>
            <a:r>
              <a:rPr lang="en-US" dirty="0" err="1"/>
              <a:t>razmena</a:t>
            </a:r>
            <a:r>
              <a:rPr lang="en-US" dirty="0"/>
              <a:t> </a:t>
            </a:r>
            <a:r>
              <a:rPr lang="en-US" dirty="0" err="1"/>
              <a:t>mladih</a:t>
            </a:r>
            <a:r>
              <a:rPr lang="en-US" dirty="0"/>
              <a:t> </a:t>
            </a:r>
            <a:r>
              <a:rPr lang="en-US" dirty="0" err="1"/>
              <a:t>igrača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održavanje</a:t>
            </a:r>
            <a:r>
              <a:rPr lang="en-US" dirty="0"/>
              <a:t> </a:t>
            </a:r>
            <a:r>
              <a:rPr lang="en-US" dirty="0" err="1"/>
              <a:t>prijateljskih</a:t>
            </a:r>
            <a:r>
              <a:rPr lang="en-US" dirty="0"/>
              <a:t> </a:t>
            </a:r>
            <a:r>
              <a:rPr lang="en-US" dirty="0" err="1"/>
              <a:t>utakmica</a:t>
            </a:r>
            <a:r>
              <a:rPr lang="en-US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426B-00C1-4CFF-A66C-254226A908BE}" type="datetime1">
              <a:rPr lang="sr-Latn-RS" smtClean="0"/>
              <a:t>23.1.2023.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3626" y="6255804"/>
            <a:ext cx="5499719" cy="498470"/>
          </a:xfrm>
        </p:spPr>
        <p:txBody>
          <a:bodyPr/>
          <a:lstStyle/>
          <a:p>
            <a:r>
              <a:rPr lang="en-US" dirty="0" err="1"/>
              <a:t>Prezentacija</a:t>
            </a:r>
            <a:r>
              <a:rPr lang="en-US" dirty="0"/>
              <a:t> o </a:t>
            </a:r>
            <a:r>
              <a:rPr lang="en-US" dirty="0" err="1"/>
              <a:t>crvenoj</a:t>
            </a:r>
            <a:r>
              <a:rPr lang="en-US" dirty="0"/>
              <a:t> </a:t>
            </a:r>
            <a:r>
              <a:rPr lang="en-US" dirty="0" err="1"/>
              <a:t>zvezdi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819" y="144074"/>
            <a:ext cx="3096398" cy="152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90568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7389"/>
            <a:ext cx="10396882" cy="1151965"/>
          </a:xfrm>
        </p:spPr>
        <p:txBody>
          <a:bodyPr/>
          <a:lstStyle/>
          <a:p>
            <a:r>
              <a:rPr lang="en-US" dirty="0" err="1" smtClean="0"/>
              <a:t>Stadion</a:t>
            </a:r>
            <a:r>
              <a:rPr lang="en-US" dirty="0" smtClean="0"/>
              <a:t> “</a:t>
            </a:r>
            <a:r>
              <a:rPr lang="en-US" dirty="0" err="1" smtClean="0"/>
              <a:t>rajko</a:t>
            </a:r>
            <a:r>
              <a:rPr lang="en-US" dirty="0" smtClean="0"/>
              <a:t> </a:t>
            </a:r>
            <a:r>
              <a:rPr lang="en-US" dirty="0" err="1" smtClean="0"/>
              <a:t>mitic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74855"/>
            <a:ext cx="10394707" cy="3311189"/>
          </a:xfrm>
        </p:spPr>
        <p:txBody>
          <a:bodyPr/>
          <a:lstStyle/>
          <a:p>
            <a:r>
              <a:rPr lang="en-US" dirty="0" err="1"/>
              <a:t>Stadion</a:t>
            </a:r>
            <a:r>
              <a:rPr lang="en-US" dirty="0"/>
              <a:t> </a:t>
            </a:r>
            <a:r>
              <a:rPr lang="en-US" dirty="0" err="1"/>
              <a:t>Rajko</a:t>
            </a:r>
            <a:r>
              <a:rPr lang="en-US" dirty="0"/>
              <a:t> </a:t>
            </a:r>
            <a:r>
              <a:rPr lang="en-US" dirty="0" err="1"/>
              <a:t>Mitić</a:t>
            </a:r>
            <a:r>
              <a:rPr lang="en-US" dirty="0"/>
              <a:t> (</a:t>
            </a:r>
            <a:r>
              <a:rPr lang="en-US" dirty="0" err="1"/>
              <a:t>ranije</a:t>
            </a:r>
            <a:r>
              <a:rPr lang="en-US" dirty="0"/>
              <a:t> </a:t>
            </a:r>
            <a:r>
              <a:rPr lang="en-US" dirty="0" err="1"/>
              <a:t>Stadion</a:t>
            </a:r>
            <a:r>
              <a:rPr lang="en-US" dirty="0"/>
              <a:t> </a:t>
            </a:r>
            <a:r>
              <a:rPr lang="en-US" dirty="0" err="1"/>
              <a:t>Crvena</a:t>
            </a:r>
            <a:r>
              <a:rPr lang="en-US" dirty="0"/>
              <a:t> </a:t>
            </a:r>
            <a:r>
              <a:rPr lang="en-US" dirty="0" err="1"/>
              <a:t>zvezda</a:t>
            </a:r>
            <a:r>
              <a:rPr lang="en-US" dirty="0"/>
              <a:t>; </a:t>
            </a:r>
            <a:r>
              <a:rPr lang="en-US" dirty="0" err="1"/>
              <a:t>popularno</a:t>
            </a:r>
            <a:r>
              <a:rPr lang="en-US" dirty="0"/>
              <a:t> </a:t>
            </a:r>
            <a:r>
              <a:rPr lang="en-US" dirty="0" err="1"/>
              <a:t>poznat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Marakana</a:t>
            </a:r>
            <a:r>
              <a:rPr lang="en-US" dirty="0"/>
              <a:t>) je </a:t>
            </a:r>
            <a:r>
              <a:rPr lang="en-US" dirty="0" err="1"/>
              <a:t>fudbalski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atletski</a:t>
            </a:r>
            <a:r>
              <a:rPr lang="en-US" dirty="0"/>
              <a:t> </a:t>
            </a:r>
            <a:r>
              <a:rPr lang="en-US" dirty="0" err="1"/>
              <a:t>stadion</a:t>
            </a:r>
            <a:r>
              <a:rPr lang="en-US" dirty="0"/>
              <a:t> u </a:t>
            </a:r>
            <a:r>
              <a:rPr lang="en-US" dirty="0" err="1"/>
              <a:t>Beogradu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kojem</a:t>
            </a:r>
            <a:r>
              <a:rPr lang="en-US" dirty="0"/>
              <a:t> </a:t>
            </a:r>
            <a:r>
              <a:rPr lang="en-US" dirty="0" err="1"/>
              <a:t>igra</a:t>
            </a:r>
            <a:r>
              <a:rPr lang="en-US" dirty="0"/>
              <a:t> </a:t>
            </a:r>
            <a:r>
              <a:rPr lang="en-US" dirty="0" err="1"/>
              <a:t>FK</a:t>
            </a:r>
            <a:r>
              <a:rPr lang="en-US" dirty="0"/>
              <a:t> </a:t>
            </a:r>
            <a:r>
              <a:rPr lang="en-US" dirty="0" err="1"/>
              <a:t>Crvena</a:t>
            </a:r>
            <a:r>
              <a:rPr lang="en-US" dirty="0"/>
              <a:t> </a:t>
            </a:r>
            <a:r>
              <a:rPr lang="en-US" dirty="0" err="1"/>
              <a:t>zvezda</a:t>
            </a:r>
            <a:r>
              <a:rPr lang="en-US" dirty="0"/>
              <a:t>. Na </a:t>
            </a:r>
            <a:r>
              <a:rPr lang="en-US" dirty="0" err="1"/>
              <a:t>njemu</a:t>
            </a:r>
            <a:r>
              <a:rPr lang="en-US" dirty="0"/>
              <a:t> </a:t>
            </a:r>
            <a:r>
              <a:rPr lang="en-US" dirty="0" err="1"/>
              <a:t>zvanične</a:t>
            </a:r>
            <a:r>
              <a:rPr lang="en-US" dirty="0"/>
              <a:t> </a:t>
            </a:r>
            <a:r>
              <a:rPr lang="en-US" dirty="0" err="1"/>
              <a:t>utakmice</a:t>
            </a:r>
            <a:r>
              <a:rPr lang="en-US" dirty="0"/>
              <a:t> </a:t>
            </a:r>
            <a:r>
              <a:rPr lang="en-US" dirty="0" err="1"/>
              <a:t>igra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fudbalska</a:t>
            </a:r>
            <a:r>
              <a:rPr lang="en-US" dirty="0"/>
              <a:t> </a:t>
            </a:r>
            <a:r>
              <a:rPr lang="en-US" dirty="0" err="1"/>
              <a:t>reprezentacija</a:t>
            </a:r>
            <a:r>
              <a:rPr lang="en-US" dirty="0"/>
              <a:t> </a:t>
            </a:r>
            <a:r>
              <a:rPr lang="en-US" dirty="0" err="1"/>
              <a:t>Srbije</a:t>
            </a:r>
            <a:r>
              <a:rPr lang="en-US" dirty="0"/>
              <a:t>. </a:t>
            </a:r>
            <a:r>
              <a:rPr lang="en-US" dirty="0" err="1"/>
              <a:t>Stadion</a:t>
            </a:r>
            <a:r>
              <a:rPr lang="en-US" dirty="0"/>
              <a:t> se </a:t>
            </a:r>
            <a:r>
              <a:rPr lang="en-US" dirty="0" err="1"/>
              <a:t>nalazi</a:t>
            </a:r>
            <a:r>
              <a:rPr lang="en-US" dirty="0"/>
              <a:t> u </a:t>
            </a:r>
            <a:r>
              <a:rPr lang="en-US" dirty="0" err="1"/>
              <a:t>naselju</a:t>
            </a:r>
            <a:r>
              <a:rPr lang="en-US" dirty="0"/>
              <a:t> </a:t>
            </a:r>
            <a:r>
              <a:rPr lang="en-US" dirty="0" err="1"/>
              <a:t>Dedinje</a:t>
            </a:r>
            <a:r>
              <a:rPr lang="en-US" dirty="0"/>
              <a:t> u </a:t>
            </a:r>
            <a:r>
              <a:rPr lang="en-US" dirty="0" err="1"/>
              <a:t>opštini</a:t>
            </a:r>
            <a:r>
              <a:rPr lang="en-US" dirty="0"/>
              <a:t> </a:t>
            </a:r>
            <a:r>
              <a:rPr lang="en-US" dirty="0" err="1"/>
              <a:t>Savski</a:t>
            </a:r>
            <a:r>
              <a:rPr lang="en-US" dirty="0"/>
              <a:t> </a:t>
            </a:r>
            <a:r>
              <a:rPr lang="en-US" dirty="0" err="1"/>
              <a:t>venac</a:t>
            </a:r>
            <a:r>
              <a:rPr lang="en-US" dirty="0"/>
              <a:t>. </a:t>
            </a:r>
            <a:r>
              <a:rPr lang="en-US" dirty="0" err="1"/>
              <a:t>Kapacitet</a:t>
            </a:r>
            <a:r>
              <a:rPr lang="en-US" dirty="0"/>
              <a:t> </a:t>
            </a:r>
            <a:r>
              <a:rPr lang="en-US" dirty="0" err="1"/>
              <a:t>stadiona</a:t>
            </a:r>
            <a:r>
              <a:rPr lang="en-US" dirty="0"/>
              <a:t> je 51.755 </a:t>
            </a:r>
            <a:r>
              <a:rPr lang="en-US" dirty="0" err="1"/>
              <a:t>gledalaca</a:t>
            </a:r>
            <a:r>
              <a:rPr lang="en-US" dirty="0"/>
              <a:t>. </a:t>
            </a:r>
            <a:r>
              <a:rPr lang="en-US" dirty="0" err="1"/>
              <a:t>Stadion</a:t>
            </a:r>
            <a:r>
              <a:rPr lang="en-US" dirty="0"/>
              <a:t> </a:t>
            </a:r>
            <a:r>
              <a:rPr lang="en-US" dirty="0" err="1"/>
              <a:t>nosi</a:t>
            </a:r>
            <a:r>
              <a:rPr lang="en-US" dirty="0"/>
              <a:t> </a:t>
            </a:r>
            <a:r>
              <a:rPr lang="en-US" dirty="0" err="1"/>
              <a:t>ime</a:t>
            </a:r>
            <a:r>
              <a:rPr lang="en-US" dirty="0"/>
              <a:t> u </a:t>
            </a:r>
            <a:r>
              <a:rPr lang="en-US" dirty="0" err="1"/>
              <a:t>čast</a:t>
            </a:r>
            <a:r>
              <a:rPr lang="en-US" dirty="0"/>
              <a:t> „</a:t>
            </a:r>
            <a:r>
              <a:rPr lang="en-US" dirty="0" err="1"/>
              <a:t>prve</a:t>
            </a:r>
            <a:r>
              <a:rPr lang="en-US" dirty="0"/>
              <a:t> </a:t>
            </a:r>
            <a:r>
              <a:rPr lang="en-US" dirty="0" err="1"/>
              <a:t>Zvezdine</a:t>
            </a:r>
            <a:r>
              <a:rPr lang="en-US" dirty="0"/>
              <a:t> </a:t>
            </a:r>
            <a:r>
              <a:rPr lang="en-US" dirty="0" err="1"/>
              <a:t>zvezde</a:t>
            </a:r>
            <a:r>
              <a:rPr lang="en-US" dirty="0"/>
              <a:t>“ </a:t>
            </a:r>
            <a:r>
              <a:rPr lang="en-US" dirty="0" err="1"/>
              <a:t>Rajka</a:t>
            </a:r>
            <a:r>
              <a:rPr lang="en-US" dirty="0"/>
              <a:t> </a:t>
            </a:r>
            <a:r>
              <a:rPr lang="en-US" dirty="0" err="1"/>
              <a:t>Mitića</a:t>
            </a:r>
            <a:r>
              <a:rPr lang="en-US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426B-00C1-4CFF-A66C-254226A908BE}" type="datetime1">
              <a:rPr lang="sr-Latn-RS" smtClean="0"/>
              <a:t>23.1.2023.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8709" y="6449312"/>
            <a:ext cx="5499719" cy="498470"/>
          </a:xfrm>
        </p:spPr>
        <p:txBody>
          <a:bodyPr/>
          <a:lstStyle/>
          <a:p>
            <a:r>
              <a:rPr lang="en-US" dirty="0" err="1"/>
              <a:t>Prezentacija</a:t>
            </a:r>
            <a:r>
              <a:rPr lang="en-US" dirty="0"/>
              <a:t> o </a:t>
            </a:r>
            <a:r>
              <a:rPr lang="en-US" dirty="0" err="1"/>
              <a:t>crvenoj</a:t>
            </a:r>
            <a:r>
              <a:rPr lang="en-US" dirty="0"/>
              <a:t> </a:t>
            </a:r>
            <a:r>
              <a:rPr lang="en-US" dirty="0" err="1"/>
              <a:t>zvezdi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475" y="3348633"/>
            <a:ext cx="3307790" cy="219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6909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0340" y="185169"/>
            <a:ext cx="11275541" cy="3941988"/>
          </a:xfrm>
        </p:spPr>
        <p:txBody>
          <a:bodyPr/>
          <a:lstStyle/>
          <a:p>
            <a:r>
              <a:rPr lang="en-US" dirty="0" err="1" smtClean="0"/>
              <a:t>Nadam</a:t>
            </a:r>
            <a:r>
              <a:rPr lang="en-US" dirty="0" smtClean="0"/>
              <a:t> se da </a:t>
            </a:r>
            <a:r>
              <a:rPr lang="en-US" dirty="0" err="1" smtClean="0"/>
              <a:t>vam</a:t>
            </a:r>
            <a:r>
              <a:rPr lang="en-US" dirty="0" smtClean="0"/>
              <a:t> se </a:t>
            </a:r>
            <a:r>
              <a:rPr lang="en-US" dirty="0" err="1" smtClean="0"/>
              <a:t>svidela</a:t>
            </a:r>
            <a:r>
              <a:rPr lang="en-US" dirty="0" smtClean="0"/>
              <a:t> </a:t>
            </a:r>
            <a:r>
              <a:rPr lang="en-US" dirty="0" err="1" smtClean="0"/>
              <a:t>moja</a:t>
            </a:r>
            <a:r>
              <a:rPr lang="en-US" dirty="0" smtClean="0"/>
              <a:t> </a:t>
            </a:r>
            <a:r>
              <a:rPr lang="en-US" dirty="0" err="1" smtClean="0"/>
              <a:t>prezentacija</a:t>
            </a:r>
            <a:endParaRPr lang="en-US" dirty="0" smtClean="0"/>
          </a:p>
          <a:p>
            <a:r>
              <a:rPr lang="en-US" dirty="0" smtClean="0"/>
              <a:t>Vise o </a:t>
            </a:r>
            <a:r>
              <a:rPr lang="en-US" dirty="0" err="1" smtClean="0"/>
              <a:t>crvenoj</a:t>
            </a:r>
            <a:r>
              <a:rPr lang="en-US" dirty="0" smtClean="0"/>
              <a:t> </a:t>
            </a:r>
            <a:r>
              <a:rPr lang="en-US" dirty="0" err="1" smtClean="0"/>
              <a:t>zvezdi</a:t>
            </a:r>
            <a:r>
              <a:rPr lang="en-US" dirty="0" smtClean="0"/>
              <a:t> </a:t>
            </a:r>
            <a:r>
              <a:rPr lang="en-US" dirty="0" err="1" smtClean="0"/>
              <a:t>mozete</a:t>
            </a:r>
            <a:r>
              <a:rPr lang="en-US" dirty="0" smtClean="0"/>
              <a:t> </a:t>
            </a:r>
            <a:r>
              <a:rPr lang="en-US" dirty="0" err="1" smtClean="0"/>
              <a:t>videti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zvanicnom</a:t>
            </a:r>
            <a:r>
              <a:rPr lang="en-US" dirty="0" smtClean="0"/>
              <a:t> </a:t>
            </a:r>
            <a:r>
              <a:rPr lang="en-US" dirty="0" err="1" smtClean="0"/>
              <a:t>sajtu</a:t>
            </a:r>
            <a:r>
              <a:rPr lang="en-US" dirty="0" smtClean="0"/>
              <a:t> </a:t>
            </a:r>
            <a:r>
              <a:rPr lang="en-US" dirty="0" err="1" smtClean="0"/>
              <a:t>fk</a:t>
            </a:r>
            <a:r>
              <a:rPr lang="en-US" dirty="0" smtClean="0"/>
              <a:t> </a:t>
            </a:r>
            <a:r>
              <a:rPr lang="en-US" dirty="0" err="1" smtClean="0"/>
              <a:t>crvene</a:t>
            </a:r>
            <a:r>
              <a:rPr lang="en-US" dirty="0" smtClean="0"/>
              <a:t> </a:t>
            </a:r>
            <a:r>
              <a:rPr lang="en-US" dirty="0" err="1" smtClean="0"/>
              <a:t>zvezde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ce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u </a:t>
            </a:r>
            <a:r>
              <a:rPr lang="en-US" dirty="0" err="1" smtClean="0"/>
              <a:t>prilogu</a:t>
            </a:r>
            <a:endParaRPr lang="en-US" dirty="0" smtClean="0"/>
          </a:p>
          <a:p>
            <a:r>
              <a:rPr lang="en-US" dirty="0"/>
              <a:t>http://</a:t>
            </a:r>
            <a:r>
              <a:rPr lang="en-US" dirty="0" err="1"/>
              <a:t>www.crvenazvezdafk.com</a:t>
            </a:r>
            <a:r>
              <a:rPr lang="en-US" dirty="0"/>
              <a:t>/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426B-00C1-4CFF-A66C-254226A908BE}" type="datetime1">
              <a:rPr lang="sr-Latn-RS" smtClean="0"/>
              <a:t>23.1.2023.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661" y="6721162"/>
            <a:ext cx="5499719" cy="498470"/>
          </a:xfrm>
        </p:spPr>
        <p:txBody>
          <a:bodyPr/>
          <a:lstStyle/>
          <a:p>
            <a:r>
              <a:rPr lang="en-US" dirty="0" err="1"/>
              <a:t>Prezentacija</a:t>
            </a:r>
            <a:r>
              <a:rPr lang="en-US" dirty="0"/>
              <a:t> o </a:t>
            </a:r>
            <a:r>
              <a:rPr lang="en-US" dirty="0" err="1"/>
              <a:t>crvenoj</a:t>
            </a:r>
            <a:r>
              <a:rPr lang="en-US" dirty="0"/>
              <a:t> </a:t>
            </a:r>
            <a:r>
              <a:rPr lang="en-US" dirty="0" err="1"/>
              <a:t>zvezdi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532B-FB1C-4717-9FB2-86D68D7E8B02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918" y="2658189"/>
            <a:ext cx="3562865" cy="267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5394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46</TotalTime>
  <Words>568</Words>
  <Application>Microsoft Office PowerPoint</Application>
  <PresentationFormat>Widescreen</PresentationFormat>
  <Paragraphs>53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Impact</vt:lpstr>
      <vt:lpstr>Main Event</vt:lpstr>
      <vt:lpstr>FK CRVENA ZVEZDA</vt:lpstr>
      <vt:lpstr>sadrzaj</vt:lpstr>
      <vt:lpstr>Istorijat fudbalskog kluba Crvena Zvezda</vt:lpstr>
      <vt:lpstr>Navijaci</vt:lpstr>
      <vt:lpstr>Zvezdine zvezde</vt:lpstr>
      <vt:lpstr>Generalni sponzor</vt:lpstr>
      <vt:lpstr>Stadion “rajko mitic”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FK CRVENA ZVEZDA</dc:title>
  <dc:creator>MK-10</dc:creator>
  <cp:lastModifiedBy>MK-10</cp:lastModifiedBy>
  <cp:revision>12</cp:revision>
  <dcterms:created xsi:type="dcterms:W3CDTF">2023-01-23T17:34:39Z</dcterms:created>
  <dcterms:modified xsi:type="dcterms:W3CDTF">2023-01-23T18:21:01Z</dcterms:modified>
</cp:coreProperties>
</file>