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9966FF"/>
    <a:srgbClr val="9933FF"/>
    <a:srgbClr val="FFCCFF"/>
    <a:srgbClr val="FF99FF"/>
    <a:srgbClr val="6699FF"/>
    <a:srgbClr val="3366FF"/>
    <a:srgbClr val="CC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7F419-1970-4BE3-860E-1C4196833B52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B99FA-DFF1-4439-B21A-3C957B1E7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86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47442-D78A-4E6E-BF3D-FF19157B4FAC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6CAC2-6884-4406-8D97-5B53A611C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6CAC2-6884-4406-8D97-5B53A611C1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9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21000">
              <a:srgbClr val="FF99FF"/>
            </a:gs>
            <a:gs pos="84000">
              <a:srgbClr val="FFCCFF"/>
            </a:gs>
            <a:gs pos="87000">
              <a:srgbClr val="FFCCFF"/>
            </a:gs>
            <a:gs pos="100000">
              <a:srgbClr val="FF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3399"/>
                </a:solidFill>
                <a:latin typeface="Elephant" panose="02020904090505020303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9966FF"/>
                </a:solidFill>
                <a:latin typeface="Haettenschweiler" panose="020B070604090206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67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CC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6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1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01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8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21000">
              <a:srgbClr val="FF99FF"/>
            </a:gs>
            <a:gs pos="84000">
              <a:srgbClr val="FFCCFF"/>
            </a:gs>
            <a:gs pos="80000">
              <a:srgbClr val="FFCCFF"/>
            </a:gs>
            <a:gs pos="100000">
              <a:srgbClr val="FF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570" y="179613"/>
            <a:ext cx="2249715" cy="126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9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7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18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6F614-0DEB-4965-914E-08C18AEB5ED7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6168A-04E7-4BFD-8D46-79BD2615A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0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6777" y="1210961"/>
            <a:ext cx="10198443" cy="2966266"/>
          </a:xfrm>
        </p:spPr>
        <p:txBody>
          <a:bodyPr>
            <a:noAutofit/>
          </a:bodyPr>
          <a:lstStyle/>
          <a:p>
            <a:r>
              <a:rPr lang="sr-Latn-RS" sz="9600" dirty="0" smtClean="0"/>
              <a:t>Barbi filmovi tokom godina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402369"/>
            <a:ext cx="9144000" cy="1655762"/>
          </a:xfrm>
        </p:spPr>
        <p:txBody>
          <a:bodyPr>
            <a:normAutofit/>
          </a:bodyPr>
          <a:lstStyle/>
          <a:p>
            <a:r>
              <a:rPr lang="sr-Latn-RS" sz="4800" dirty="0" smtClean="0"/>
              <a:t>Autor: Kristina Stojković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4261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8541" y="560172"/>
            <a:ext cx="5222790" cy="1598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6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Sadržaj:</a:t>
            </a:r>
            <a:endParaRPr lang="en-US" sz="9600" dirty="0">
              <a:solidFill>
                <a:srgbClr val="FF3399"/>
              </a:solidFill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7416" y="2228334"/>
            <a:ext cx="95929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Symbol" panose="05050102010706020507" pitchFamily="18" charset="2"/>
              <a:buChar char="©"/>
            </a:pPr>
            <a:r>
              <a:rPr lang="sr-Latn-RS" sz="4800" dirty="0" smtClean="0">
                <a:solidFill>
                  <a:srgbClr val="9966FF"/>
                </a:solidFill>
                <a:latin typeface="Bodoni MT Black" panose="02070A03080606020203" pitchFamily="18" charset="0"/>
                <a:sym typeface="Symbol" panose="05050102010706020507" pitchFamily="18" charset="2"/>
              </a:rPr>
              <a:t>Prvi Barbi film</a:t>
            </a:r>
          </a:p>
          <a:p>
            <a:pPr marL="685800" indent="-685800">
              <a:buFont typeface="Symbol" panose="05050102010706020507" pitchFamily="18" charset="2"/>
              <a:buChar char="©"/>
            </a:pPr>
            <a:r>
              <a:rPr lang="sr-Latn-RS" sz="4800" dirty="0" smtClean="0">
                <a:solidFill>
                  <a:srgbClr val="9966FF"/>
                </a:solidFill>
                <a:latin typeface="Bodoni MT Black" panose="02070A03080606020203" pitchFamily="18" charset="0"/>
                <a:sym typeface="Symbol" panose="05050102010706020507" pitchFamily="18" charset="2"/>
              </a:rPr>
              <a:t>Poslednji Barbi film</a:t>
            </a:r>
          </a:p>
          <a:p>
            <a:pPr marL="685800" indent="-685800">
              <a:buFont typeface="Symbol" panose="05050102010706020507" pitchFamily="18" charset="2"/>
              <a:buChar char="©"/>
            </a:pPr>
            <a:r>
              <a:rPr lang="sr-Latn-RS" sz="4800" dirty="0" smtClean="0">
                <a:solidFill>
                  <a:srgbClr val="9966FF"/>
                </a:solidFill>
                <a:latin typeface="Bodoni MT Black" panose="02070A03080606020203" pitchFamily="18" charset="0"/>
                <a:sym typeface="Symbol" panose="05050102010706020507" pitchFamily="18" charset="2"/>
              </a:rPr>
              <a:t>Prvi igrani Barbi film</a:t>
            </a:r>
          </a:p>
          <a:p>
            <a:pPr marL="685800" indent="-685800">
              <a:buFont typeface="Symbol" panose="05050102010706020507" pitchFamily="18" charset="2"/>
              <a:buChar char="©"/>
            </a:pPr>
            <a:r>
              <a:rPr lang="sr-Latn-RS" sz="4800" dirty="0" smtClean="0">
                <a:solidFill>
                  <a:srgbClr val="9966FF"/>
                </a:solidFill>
                <a:latin typeface="Bodoni MT Black" panose="02070A03080606020203" pitchFamily="18" charset="0"/>
                <a:sym typeface="Symbol" panose="05050102010706020507" pitchFamily="18" charset="2"/>
              </a:rPr>
              <a:t>Omiljeni Barbi filmovi</a:t>
            </a:r>
          </a:p>
          <a:p>
            <a:pPr marL="685800" indent="-685800">
              <a:buFont typeface="Symbol" panose="05050102010706020507" pitchFamily="18" charset="2"/>
              <a:buChar char="©"/>
            </a:pPr>
            <a:r>
              <a:rPr lang="sr-Latn-RS" sz="4800" dirty="0" smtClean="0">
                <a:solidFill>
                  <a:srgbClr val="9966FF"/>
                </a:solidFill>
                <a:latin typeface="Bodoni MT Black" panose="02070A03080606020203" pitchFamily="18" charset="0"/>
                <a:sym typeface="Symbol" panose="05050102010706020507" pitchFamily="18" charset="2"/>
              </a:rPr>
              <a:t>Poruka</a:t>
            </a:r>
          </a:p>
        </p:txBody>
      </p:sp>
    </p:spTree>
    <p:extLst>
      <p:ext uri="{BB962C8B-B14F-4D97-AF65-F5344CB8AC3E}">
        <p14:creationId xmlns:p14="http://schemas.microsoft.com/office/powerpoint/2010/main" val="4102198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232" y="131804"/>
            <a:ext cx="10237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8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Svi Barbi filmovi delo su kompanije Mattel. </a:t>
            </a:r>
            <a:endParaRPr lang="en-US" sz="4800" dirty="0">
              <a:solidFill>
                <a:srgbClr val="FF3399"/>
              </a:solidFill>
              <a:latin typeface="Bodoni MT Black" panose="02070A030806060202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1566" y="1621231"/>
            <a:ext cx="79941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>
                <a:solidFill>
                  <a:srgbClr val="9966FF"/>
                </a:solidFill>
                <a:latin typeface="Bodoni MT Black" panose="02070A03080606020203" pitchFamily="18" charset="0"/>
              </a:rPr>
              <a:t>N</a:t>
            </a:r>
            <a:r>
              <a:rPr lang="sr-Latn-RS" sz="4000" dirty="0" smtClean="0">
                <a:solidFill>
                  <a:srgbClr val="9966FF"/>
                </a:solidFill>
                <a:latin typeface="Bodoni MT Black" panose="02070A03080606020203" pitchFamily="18" charset="0"/>
              </a:rPr>
              <a:t>apravljeni su zbog lakše prodaje lutaka, iako dosta fanova zaista uživa u njima i bez obzira na to.</a:t>
            </a:r>
            <a:endParaRPr lang="en-US" sz="4000" dirty="0">
              <a:solidFill>
                <a:srgbClr val="9966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7" y="2337000"/>
            <a:ext cx="2422322" cy="3523377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96065" y="4175776"/>
            <a:ext cx="102378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Prvi trodimenzionalni Barbi </a:t>
            </a:r>
          </a:p>
          <a:p>
            <a:r>
              <a:rPr lang="sr-Latn-RS" sz="40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film ove kompanije, </a:t>
            </a:r>
            <a:r>
              <a:rPr lang="sr-Latn-RS" sz="4000" b="1" i="1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Barbie In </a:t>
            </a:r>
          </a:p>
          <a:p>
            <a:r>
              <a:rPr lang="sr-Latn-RS" sz="4000" b="1" i="1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The Nutcracker </a:t>
            </a:r>
          </a:p>
          <a:p>
            <a:r>
              <a:rPr lang="sr-Latn-RS" sz="4000" b="1" i="1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(„Barbi i Krcko Orašćić“) </a:t>
            </a:r>
            <a:endParaRPr lang="en-US" sz="4000" dirty="0">
              <a:solidFill>
                <a:srgbClr val="FF3399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69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424" y="107091"/>
            <a:ext cx="105782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7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Do sada postoji tacno 41 animiranih Barbi filmova od kojih je poslednji nazvan </a:t>
            </a:r>
            <a:r>
              <a:rPr lang="sr-Latn-RS" sz="4700" i="1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Barbie: Mermaid Power</a:t>
            </a:r>
            <a:r>
              <a:rPr lang="sr-Latn-RS" sz="47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, a leta 2023 očekuje se i prvi igrani.</a:t>
            </a:r>
            <a:endParaRPr lang="en-US" sz="4700" dirty="0">
              <a:solidFill>
                <a:srgbClr val="FF3399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270" y="3396048"/>
            <a:ext cx="3048000" cy="3048000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857" y="4016310"/>
            <a:ext cx="3180003" cy="2575597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t="6739" r="13560" b="5616"/>
          <a:stretch/>
        </p:blipFill>
        <p:spPr>
          <a:xfrm>
            <a:off x="287424" y="4196118"/>
            <a:ext cx="3510023" cy="2074935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</p:spTree>
    <p:extLst>
      <p:ext uri="{BB962C8B-B14F-4D97-AF65-F5344CB8AC3E}">
        <p14:creationId xmlns:p14="http://schemas.microsoft.com/office/powerpoint/2010/main" val="1119509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381" y="0"/>
            <a:ext cx="103311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Dosta fanova starih Barbi filmova je sada već odraslo, ali i oni vole s vremena na vreme da odgledaju neke od svojih omiljenih filmova i ponovo osete tu nostalgiju.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381" y="3477875"/>
            <a:ext cx="92099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>
                <a:solidFill>
                  <a:srgbClr val="9966FF"/>
                </a:solidFill>
                <a:latin typeface="Bodoni MT Black" panose="02070A03080606020203" pitchFamily="18" charset="0"/>
              </a:rPr>
              <a:t>Neki od mojih omiljenih Barbi filmova su:</a:t>
            </a:r>
            <a:endParaRPr lang="en-US" sz="4000" dirty="0">
              <a:solidFill>
                <a:srgbClr val="9966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12" y="2923087"/>
            <a:ext cx="2472838" cy="3709256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086" y="4300151"/>
            <a:ext cx="1648082" cy="2332192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89" y="4300151"/>
            <a:ext cx="1667036" cy="2350144"/>
          </a:xfrm>
          <a:prstGeom prst="rect">
            <a:avLst/>
          </a:prstGeom>
          <a:ln w="127000">
            <a:solidFill>
              <a:srgbClr val="9933FF"/>
            </a:solidFill>
          </a:ln>
        </p:spPr>
      </p:pic>
    </p:spTree>
    <p:extLst>
      <p:ext uri="{BB962C8B-B14F-4D97-AF65-F5344CB8AC3E}">
        <p14:creationId xmlns:p14="http://schemas.microsoft.com/office/powerpoint/2010/main" val="1250749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1035" y="914400"/>
            <a:ext cx="1033114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5400" dirty="0" smtClean="0">
                <a:solidFill>
                  <a:srgbClr val="FF3399"/>
                </a:solidFill>
                <a:latin typeface="Bodoni MT Black" panose="02070A03080606020203" pitchFamily="18" charset="0"/>
              </a:rPr>
              <a:t>Ako vam ikada opet zafali detinjstvo, nadam se da sada znate da uvek možete pogledati Barbi film i ponovo proživeti sve emocije kao i pre dosta godina!!</a:t>
            </a:r>
          </a:p>
        </p:txBody>
      </p:sp>
    </p:spTree>
    <p:extLst>
      <p:ext uri="{BB962C8B-B14F-4D97-AF65-F5344CB8AC3E}">
        <p14:creationId xmlns:p14="http://schemas.microsoft.com/office/powerpoint/2010/main" val="902616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FFCCF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165</Words>
  <Application>Microsoft Office PowerPoint</Application>
  <PresentationFormat>Widescreen</PresentationFormat>
  <Paragraphs>19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Bodoni MT Black</vt:lpstr>
      <vt:lpstr>Calibri</vt:lpstr>
      <vt:lpstr>Calibri Light</vt:lpstr>
      <vt:lpstr>Elephant</vt:lpstr>
      <vt:lpstr>Haettenschweiler</vt:lpstr>
      <vt:lpstr>Symbol</vt:lpstr>
      <vt:lpstr>Office Theme</vt:lpstr>
      <vt:lpstr>Barbi filmovi tokom godina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MK-2</dc:creator>
  <cp:lastModifiedBy>MK-2</cp:lastModifiedBy>
  <cp:revision>9</cp:revision>
  <dcterms:created xsi:type="dcterms:W3CDTF">2023-01-23T17:32:59Z</dcterms:created>
  <dcterms:modified xsi:type="dcterms:W3CDTF">2023-01-23T18:43:52Z</dcterms:modified>
</cp:coreProperties>
</file>