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RS" dirty="0" smtClean="0"/>
              <a:t>Da</a:t>
            </a:r>
            <a:r>
              <a:rPr lang="sr-Latn-RS" baseline="0" dirty="0" smtClean="0"/>
              <a:t> li ljudi veruju u vanzemaljce?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4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neopredeljeni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20</c:v>
                </c:pt>
                <c:pt idx="2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7E378D0C-0B30-47D1-AFE4-4DB50744C78A}" type="datetimeFigureOut">
              <a:rPr lang="en-US" smtClean="0"/>
              <a:pPr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3C6B56D5-1C85-4E4A-97B4-6700B7CEF6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Moon 6"/>
          <p:cNvSpPr/>
          <p:nvPr userDrawn="1"/>
        </p:nvSpPr>
        <p:spPr>
          <a:xfrm>
            <a:off x="65314" y="106136"/>
            <a:ext cx="669471" cy="1445079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7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66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1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77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93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5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8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3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97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78D0C-0B30-47D1-AFE4-4DB50744C78A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B56D5-1C85-4E4A-97B4-6700B7CE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0996" y="547042"/>
            <a:ext cx="9144000" cy="2387600"/>
          </a:xfrm>
        </p:spPr>
        <p:txBody>
          <a:bodyPr/>
          <a:lstStyle/>
          <a:p>
            <a:r>
              <a:rPr lang="en-US" dirty="0" err="1" smtClean="0"/>
              <a:t>Vanzemaljci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5093" y="2934642"/>
            <a:ext cx="9144000" cy="1655762"/>
          </a:xfrm>
        </p:spPr>
        <p:txBody>
          <a:bodyPr/>
          <a:lstStyle/>
          <a:p>
            <a:r>
              <a:rPr lang="en-US" dirty="0" err="1" smtClean="0"/>
              <a:t>Radili</a:t>
            </a:r>
            <a:r>
              <a:rPr lang="en-US" dirty="0" smtClean="0"/>
              <a:t>: Luka </a:t>
            </a:r>
            <a:r>
              <a:rPr lang="en-US" dirty="0" err="1" smtClean="0"/>
              <a:t>Uro</a:t>
            </a:r>
            <a:r>
              <a:rPr lang="sr-Latn-RS" dirty="0"/>
              <a:t>š</a:t>
            </a:r>
            <a:r>
              <a:rPr lang="en-US" dirty="0" err="1" smtClean="0"/>
              <a:t>evi</a:t>
            </a:r>
            <a:r>
              <a:rPr lang="sr-Latn-RS" dirty="0" smtClean="0"/>
              <a:t>ć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Teodora </a:t>
            </a:r>
            <a:r>
              <a:rPr lang="en-US" dirty="0" err="1" smtClean="0"/>
              <a:t>Cveti</a:t>
            </a:r>
            <a:r>
              <a:rPr lang="sr-Latn-RS" dirty="0" smtClean="0"/>
              <a:t>ć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0" y="0"/>
            <a:ext cx="4985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06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344079" y="-1193800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Vi</a:t>
            </a:r>
            <a:r>
              <a:rPr lang="sr-Latn-RS" sz="4400" dirty="0" smtClean="0"/>
              <a:t>đ</a:t>
            </a:r>
            <a:r>
              <a:rPr lang="en-US" sz="4400" dirty="0" err="1" smtClean="0"/>
              <a:t>enja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875" y="1798405"/>
            <a:ext cx="9144000" cy="4426226"/>
          </a:xfrm>
        </p:spPr>
        <p:txBody>
          <a:bodyPr>
            <a:normAutofit/>
          </a:bodyPr>
          <a:lstStyle/>
          <a:p>
            <a:pPr algn="l"/>
            <a:r>
              <a:rPr lang="sr-Latn-R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Najpoznatija viđenja:</a:t>
            </a:r>
          </a:p>
          <a:p>
            <a:pPr marL="514350" indent="-514350" algn="l">
              <a:buFont typeface="+mj-lt"/>
              <a:buAutoNum type="arabicPeriod"/>
            </a:pPr>
            <a:r>
              <a:rPr lang="sr-Latn-RS" dirty="0" smtClean="0"/>
              <a:t>Rozvelt incident – jul 1947.</a:t>
            </a:r>
          </a:p>
          <a:p>
            <a:pPr marL="514350" indent="-514350" algn="l">
              <a:buFont typeface="+mj-lt"/>
              <a:buAutoNum type="arabicPeriod"/>
            </a:pPr>
            <a:r>
              <a:rPr lang="sr-Latn-RS" dirty="0" smtClean="0"/>
              <a:t>Astek, </a:t>
            </a:r>
            <a:r>
              <a:rPr lang="en-US" dirty="0" smtClean="0"/>
              <a:t>UFO incident 1986.</a:t>
            </a:r>
            <a:endParaRPr lang="sr-Latn-RS" dirty="0" smtClean="0"/>
          </a:p>
          <a:p>
            <a:pPr marL="514350" indent="-514350" algn="l">
              <a:buFont typeface="+mj-lt"/>
              <a:buAutoNum type="arabicPeriod"/>
            </a:pPr>
            <a:r>
              <a:rPr lang="sr-Latn-RS" dirty="0" smtClean="0"/>
              <a:t>Berkširski incident</a:t>
            </a:r>
            <a:r>
              <a:rPr lang="en-US" dirty="0" smtClean="0"/>
              <a:t> 1956.</a:t>
            </a:r>
            <a:endParaRPr lang="sr-Latn-RS" dirty="0" smtClean="0"/>
          </a:p>
          <a:p>
            <a:pPr marL="514350" indent="-514350" algn="l">
              <a:buFont typeface="+mj-lt"/>
              <a:buAutoNum type="arabicPeriod"/>
            </a:pPr>
            <a:r>
              <a:rPr lang="sr-Latn-RS" dirty="0" smtClean="0"/>
              <a:t>Bliski susret Kuzakovih</a:t>
            </a:r>
            <a:r>
              <a:rPr lang="en-US" dirty="0" smtClean="0"/>
              <a:t>.</a:t>
            </a:r>
          </a:p>
          <a:p>
            <a:pPr marL="514350" indent="-514350" algn="l">
              <a:buFont typeface="+mj-lt"/>
              <a:buAutoNum type="arabicPeriod"/>
            </a:pPr>
            <a:r>
              <a:rPr lang="sr-Latn-RS" dirty="0" smtClean="0"/>
              <a:t>Foo fighteri iz 1944.</a:t>
            </a:r>
            <a:endParaRPr lang="en-US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/>
              <a:t>Jimmy Carter, </a:t>
            </a:r>
            <a:r>
              <a:rPr lang="en-US" dirty="0" err="1" smtClean="0"/>
              <a:t>predsednik</a:t>
            </a:r>
            <a:r>
              <a:rPr lang="en-US" dirty="0" smtClean="0"/>
              <a:t> SAD-a </a:t>
            </a:r>
            <a:r>
              <a:rPr lang="en-US" dirty="0" err="1" smtClean="0"/>
              <a:t>vidi</a:t>
            </a:r>
            <a:r>
              <a:rPr lang="en-US" dirty="0" smtClean="0"/>
              <a:t> </a:t>
            </a:r>
            <a:r>
              <a:rPr lang="en-US" dirty="0" err="1" smtClean="0"/>
              <a:t>NLO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nebu</a:t>
            </a:r>
            <a:r>
              <a:rPr lang="en-US" dirty="0" smtClean="0"/>
              <a:t> 1969.</a:t>
            </a:r>
            <a:endParaRPr lang="en-US" dirty="0"/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/>
              <a:t>BBC 1996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uo</a:t>
            </a:r>
            <a:r>
              <a:rPr lang="sr-Latn-RS" dirty="0" smtClean="0"/>
              <a:t>č</a:t>
            </a:r>
            <a:r>
              <a:rPr lang="en-US" dirty="0" smtClean="0"/>
              <a:t>ava </a:t>
            </a:r>
            <a:r>
              <a:rPr lang="en-US" dirty="0" err="1" smtClean="0"/>
              <a:t>vanzemaljski</a:t>
            </a:r>
            <a:r>
              <a:rPr lang="en-US" dirty="0" smtClean="0"/>
              <a:t> </a:t>
            </a:r>
            <a:r>
              <a:rPr lang="en-US" dirty="0" err="1" smtClean="0"/>
              <a:t>restoran</a:t>
            </a:r>
            <a:r>
              <a:rPr lang="en-US" dirty="0" smtClean="0"/>
              <a:t> I pi</a:t>
            </a:r>
            <a:r>
              <a:rPr lang="sr-Latn-RS" dirty="0" smtClean="0"/>
              <a:t>š</a:t>
            </a:r>
            <a:r>
              <a:rPr lang="en-US" dirty="0" smtClean="0"/>
              <a:t>e </a:t>
            </a:r>
            <a:r>
              <a:rPr lang="en-US" dirty="0" err="1" smtClean="0"/>
              <a:t>reporta</a:t>
            </a:r>
            <a:r>
              <a:rPr lang="sr-Latn-RS" dirty="0" smtClean="0"/>
              <a:t>ž</a:t>
            </a:r>
            <a:r>
              <a:rPr lang="en-US" dirty="0" smtClean="0"/>
              <a:t>u o </a:t>
            </a:r>
            <a:r>
              <a:rPr lang="en-US" dirty="0" err="1" smtClean="0"/>
              <a:t>njemu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54" y="675837"/>
            <a:ext cx="5332602" cy="2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24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1059" y="325961"/>
            <a:ext cx="3797643" cy="114570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Za</a:t>
            </a:r>
            <a:r>
              <a:rPr lang="sr-Latn-RS" dirty="0" smtClean="0"/>
              <a:t>š</a:t>
            </a:r>
            <a:r>
              <a:rPr lang="en-US" dirty="0" smtClean="0"/>
              <a:t>to se </a:t>
            </a:r>
            <a:r>
              <a:rPr lang="en-US" dirty="0" err="1" smtClean="0"/>
              <a:t>kriju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702" y="1941169"/>
            <a:ext cx="9144000" cy="1655762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err="1" smtClean="0"/>
              <a:t>Pla</a:t>
            </a:r>
            <a:r>
              <a:rPr lang="sr-Latn-RS" dirty="0" smtClean="0"/>
              <a:t>š</a:t>
            </a:r>
            <a:r>
              <a:rPr lang="en-US" dirty="0" smtClean="0"/>
              <a:t>e se </a:t>
            </a:r>
            <a:r>
              <a:rPr lang="en-US" dirty="0" err="1" smtClean="0"/>
              <a:t>kontakta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ljudima</a:t>
            </a:r>
            <a:r>
              <a:rPr lang="en-US" dirty="0" smtClean="0"/>
              <a:t>, </a:t>
            </a:r>
            <a:r>
              <a:rPr lang="en-US" dirty="0" err="1" smtClean="0"/>
              <a:t>zato</a:t>
            </a:r>
            <a:r>
              <a:rPr lang="en-US" dirty="0" smtClean="0"/>
              <a:t> </a:t>
            </a:r>
            <a:r>
              <a:rPr lang="sr-Latn-RS" dirty="0" err="1"/>
              <a:t>š</a:t>
            </a:r>
            <a:r>
              <a:rPr lang="en-US" dirty="0" smtClean="0"/>
              <a:t>to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im</a:t>
            </a:r>
            <a:r>
              <a:rPr lang="en-US" dirty="0" smtClean="0"/>
              <a:t> jo</a:t>
            </a:r>
            <a:r>
              <a:rPr lang="sr-Latn-RS" dirty="0" smtClean="0"/>
              <a:t>š </a:t>
            </a:r>
            <a:r>
              <a:rPr lang="en-US" dirty="0" err="1" smtClean="0"/>
              <a:t>napoznati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 smtClean="0"/>
              <a:t>Nismo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, I jo</a:t>
            </a:r>
            <a:r>
              <a:rPr lang="sr-Latn-RS" dirty="0" smtClean="0"/>
              <a:t>š</a:t>
            </a:r>
            <a:r>
              <a:rPr lang="en-US" dirty="0" smtClean="0"/>
              <a:t> ne </a:t>
            </a:r>
            <a:r>
              <a:rPr lang="en-US" dirty="0" err="1" smtClean="0"/>
              <a:t>znaju</a:t>
            </a:r>
            <a:r>
              <a:rPr lang="en-US" dirty="0" smtClean="0"/>
              <a:t> </a:t>
            </a:r>
            <a:r>
              <a:rPr lang="en-US" dirty="0" err="1" smtClean="0"/>
              <a:t>ko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mi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Ne </a:t>
            </a:r>
            <a:r>
              <a:rPr lang="sr-Latn-RS" dirty="0" err="1"/>
              <a:t>ž</a:t>
            </a:r>
            <a:r>
              <a:rPr lang="en-US" dirty="0" err="1" smtClean="0"/>
              <a:t>ele</a:t>
            </a:r>
            <a:r>
              <a:rPr lang="en-US" dirty="0" smtClean="0"/>
              <a:t> da </a:t>
            </a:r>
            <a:r>
              <a:rPr lang="en-US" dirty="0" err="1" smtClean="0"/>
              <a:t>uti</a:t>
            </a:r>
            <a:r>
              <a:rPr lang="sr-Latn-RS" dirty="0" smtClean="0"/>
              <a:t>č</a:t>
            </a:r>
            <a:r>
              <a:rPr lang="en-US" dirty="0" smtClean="0"/>
              <a:t>u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sr-Latn-RS" dirty="0" err="1"/>
              <a:t>ž</a:t>
            </a:r>
            <a:r>
              <a:rPr lang="en-US" dirty="0" err="1" smtClean="0"/>
              <a:t>ivot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sr-Latn-RS" dirty="0" err="1"/>
              <a:t>Z</a:t>
            </a:r>
            <a:r>
              <a:rPr lang="en-US" dirty="0" err="1" smtClean="0"/>
              <a:t>emlji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097" y="1169940"/>
            <a:ext cx="4914900" cy="4610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236" y="4066435"/>
            <a:ext cx="1944466" cy="171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9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8540" y="2442476"/>
            <a:ext cx="6293708" cy="928859"/>
          </a:xfrm>
        </p:spPr>
        <p:txBody>
          <a:bodyPr>
            <a:normAutofit/>
          </a:bodyPr>
          <a:lstStyle/>
          <a:p>
            <a:r>
              <a:rPr lang="en-US" sz="4400" dirty="0" err="1" smtClean="0"/>
              <a:t>Lista</a:t>
            </a:r>
            <a:r>
              <a:rPr lang="en-US" sz="4400" dirty="0" smtClean="0"/>
              <a:t> </a:t>
            </a:r>
            <a:r>
              <a:rPr lang="en-US" sz="4400" dirty="0" err="1" smtClean="0"/>
              <a:t>mogu</a:t>
            </a:r>
            <a:r>
              <a:rPr lang="sr-Latn-RS" sz="4400" dirty="0" smtClean="0"/>
              <a:t>ć</a:t>
            </a:r>
            <a:r>
              <a:rPr lang="en-US" sz="4400" dirty="0" err="1" smtClean="0"/>
              <a:t>ih</a:t>
            </a:r>
            <a:r>
              <a:rPr lang="en-US" sz="4400" dirty="0" smtClean="0"/>
              <a:t> </a:t>
            </a:r>
            <a:r>
              <a:rPr lang="en-US" sz="4400" dirty="0" err="1" smtClean="0"/>
              <a:t>namera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9330" y="3560849"/>
            <a:ext cx="9144000" cy="1655762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Uništavanje planete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Upoznavanje sa novim vrstama</a:t>
            </a:r>
            <a:endParaRPr lang="sr-Latn-RS" dirty="0"/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Korišćenje resursa sa Zemlje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Izučavanje ljudske vrste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865" y="709098"/>
            <a:ext cx="4257675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5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8141" y="792849"/>
            <a:ext cx="5206314" cy="788815"/>
          </a:xfrm>
        </p:spPr>
        <p:txBody>
          <a:bodyPr>
            <a:normAutofit fontScale="90000"/>
          </a:bodyPr>
          <a:lstStyle/>
          <a:p>
            <a:r>
              <a:rPr lang="sr-Latn-RS" sz="4800" dirty="0" smtClean="0"/>
              <a:t>Da li ljudi veruju u vanzemaljce?</a:t>
            </a:r>
            <a:endParaRPr lang="en-US" sz="48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009627418"/>
              </p:ext>
            </p:extLst>
          </p:nvPr>
        </p:nvGraphicFramePr>
        <p:xfrm>
          <a:off x="1974027" y="2450168"/>
          <a:ext cx="6781113" cy="3708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252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48714"/>
            <a:ext cx="3987114" cy="3709086"/>
          </a:xfrm>
        </p:spPr>
        <p:txBody>
          <a:bodyPr/>
          <a:lstStyle/>
          <a:p>
            <a:r>
              <a:rPr lang="sr-Latn-RS" dirty="0" smtClean="0"/>
              <a:t>Dobre strane: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Možemo da naučimo nešto novo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Možda imaju tehnologiju koja može da reši naše probleme</a:t>
            </a:r>
          </a:p>
          <a:p>
            <a:pPr marL="457200" indent="-457200" algn="l">
              <a:buFont typeface="+mj-lt"/>
              <a:buAutoNum type="arabicPeriod"/>
            </a:pPr>
            <a:endParaRPr lang="sr-Latn-RS" dirty="0" smtClean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036541" y="350109"/>
            <a:ext cx="3723502" cy="844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3200" dirty="0" smtClean="0"/>
              <a:t>Kontakt sa vanzemaljcima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075405" y="1548714"/>
            <a:ext cx="3987114" cy="37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 smtClean="0"/>
              <a:t>Loše strane: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Možda su opasni po nas</a:t>
            </a:r>
          </a:p>
          <a:p>
            <a:pPr marL="457200" indent="-457200" algn="l">
              <a:buFont typeface="+mj-lt"/>
              <a:buAutoNum type="arabicPeriod"/>
            </a:pPr>
            <a:r>
              <a:rPr lang="sr-Latn-RS" dirty="0" smtClean="0"/>
              <a:t>Možda nisu dobronamerni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3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216" y="873270"/>
            <a:ext cx="4502722" cy="2977371"/>
          </a:xfrm>
          <a:prstGeom prst="rect">
            <a:avLst/>
          </a:prstGeom>
        </p:spPr>
      </p:pic>
      <p:sp>
        <p:nvSpPr>
          <p:cNvPr id="5" name="Isosceles Triangle 4"/>
          <p:cNvSpPr/>
          <p:nvPr/>
        </p:nvSpPr>
        <p:spPr>
          <a:xfrm>
            <a:off x="3808601" y="4672668"/>
            <a:ext cx="2181137" cy="38211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1224 0.59769 L -0.71224 0.59792 C -0.71406 0.59514 -0.71706 0.59422 -0.71771 0.59028 C -0.71823 0.58658 -0.71615 0.58287 -0.71498 0.57963 C -0.7125 0.57246 -0.70951 0.56598 -0.7069 0.55903 C -0.70599 0.55672 -0.70482 0.55463 -0.70417 0.55186 C -0.69583 0.51551 -0.70365 0.54468 -0.69479 0.52061 C -0.6931 0.51598 -0.69193 0.51065 -0.69011 0.50625 C -0.68854 0.50278 -0.68646 0.5 -0.68464 0.49676 C -0.68242 0.49283 -0.68047 0.48889 -0.67852 0.48473 C -0.67018 0.46598 -0.6763 0.47477 -0.66771 0.46065 C -0.66419 0.45463 -0.66719 0.46112 -0.66354 0.45695 C -0.65886 0.45162 -0.65417 0.44607 -0.64961 0.44028 C -0.64427 0.4338 -0.64011 0.42686 -0.63399 0.42223 C -0.63164 0.42037 -0.62904 0.41991 -0.62656 0.41852 C -0.62214 0.41181 -0.62188 0.41112 -0.61706 0.40533 C -0.6138 0.40139 -0.61133 0.39931 -0.60703 0.39815 C -0.60247 0.39723 -0.59792 0.39746 -0.59349 0.397 C -0.59141 0.39653 -0.58932 0.39653 -0.58737 0.39584 C -0.5862 0.39537 -0.58516 0.39329 -0.58399 0.39329 C -0.57227 0.39329 -0.56055 0.39491 -0.54883 0.39584 C -0.54662 0.397 -0.5444 0.39885 -0.54206 0.39931 C -0.49844 0.40996 -0.54675 0.39422 -0.50899 0.40533 C -0.50716 0.40602 -0.50534 0.40672 -0.50365 0.40787 C -0.50221 0.4088 -0.50091 0.41019 -0.49948 0.41135 C -0.49779 0.41459 -0.49622 0.41829 -0.49414 0.42107 C -0.49323 0.42223 -0.49219 0.42338 -0.49141 0.42454 C -0.48958 0.42778 -0.48607 0.43426 -0.48607 0.4345 C -0.48581 0.43658 -0.48568 0.43912 -0.48529 0.44144 C -0.48503 0.44399 -0.48425 0.44607 -0.48399 0.44862 C -0.4819 0.46991 -0.4849 0.45487 -0.4819 0.46783 C -0.4819 0.46875 -0.48021 0.4838 -0.4819 0.48473 C -0.48503 0.48612 -0.48828 0.48218 -0.49141 0.48102 C -0.49922 0.47408 -0.4918 0.48102 -0.50156 0.47037 C -0.50495 0.46644 -0.50794 0.46135 -0.51172 0.4595 C -0.51771 0.45649 -0.51484 0.45764 -0.52044 0.45579 C -0.52227 0.45463 -0.52422 0.45371 -0.52591 0.45232 C -0.52891 0.44954 -0.52813 0.44838 -0.5306 0.44514 C -0.5319 0.44329 -0.53464 0.44028 -0.53464 0.44051 C -0.53451 0.43588 -0.53438 0.43149 -0.53399 0.42709 C -0.53372 0.42477 -0.53073 0.41112 -0.5306 0.41019 C -0.53034 0.40787 -0.53034 0.40533 -0.52995 0.40301 C -0.52943 0.40047 -0.52474 0.38542 -0.52448 0.38496 C -0.5224 0.37917 -0.52057 0.37315 -0.51784 0.36829 C -0.51367 0.36088 -0.50899 0.35209 -0.5043 0.34653 C -0.50039 0.34213 -0.49688 0.33704 -0.49271 0.33334 C -0.49102 0.33172 -0.48906 0.33033 -0.48737 0.32848 C -0.48555 0.32662 -0.48386 0.32431 -0.4819 0.32246 C -0.47995 0.32061 -0.47787 0.31945 -0.47591 0.31783 C -0.47448 0.31667 -0.47331 0.31505 -0.47188 0.31412 C -0.47005 0.31297 -0.46823 0.3125 -0.46641 0.31181 C -0.4556 0.29908 -0.46927 0.31412 -0.45768 0.30463 C -0.45612 0.30325 -0.45508 0.3007 -0.45352 0.29977 C -0.44909 0.297 -0.4362 0.29213 -0.4306 0.29005 C -0.41979 0.29051 -0.40899 0.28982 -0.39818 0.29121 C -0.39662 0.29144 -0.39089 0.29746 -0.38932 0.29862 C -0.38607 0.3007 -0.38399 0.30116 -0.3806 0.30209 C -0.37904 0.30417 -0.37761 0.30649 -0.37591 0.30811 C -0.36953 0.31436 -0.37695 0.29769 -0.36641 0.31644 C -0.36146 0.32547 -0.36393 0.322 -0.35899 0.32732 C -0.35755 0.33102 -0.35612 0.3345 -0.35495 0.3382 C -0.35078 0.35116 -0.35065 0.35278 -0.34818 0.36459 C -0.34857 0.37454 -0.34857 0.38473 -0.34948 0.39468 C -0.34987 0.39885 -0.3513 0.40255 -0.35221 0.40672 C -0.35261 0.40857 -0.35274 0.41088 -0.35352 0.4125 C -0.35469 0.41505 -0.35599 0.41737 -0.3569 0.41991 C -0.3599 0.42755 -0.35638 0.42246 -0.36029 0.42709 C -0.3612 0.4294 -0.36198 0.43218 -0.36302 0.43426 C -0.36471 0.4375 -0.36641 0.4382 -0.36836 0.44028 C -0.36914 0.44098 -0.36966 0.4419 -0.37044 0.4426 C -0.37201 0.44399 -0.3737 0.44468 -0.37513 0.4463 C -0.37617 0.44723 -0.37682 0.44931 -0.37787 0.44977 C -0.38073 0.45139 -0.38372 0.45139 -0.38672 0.45232 C -0.39076 0.4507 -0.39492 0.44977 -0.39883 0.44746 C -0.39974 0.447 -0.40013 0.44491 -0.40091 0.44375 C -0.40287 0.44121 -0.40508 0.43936 -0.4069 0.43658 C -0.4099 0.43218 -0.41511 0.42223 -0.41511 0.42246 C -0.41602 0.41829 -0.41667 0.41412 -0.41771 0.41019 C -0.41862 0.40718 -0.42005 0.40463 -0.42109 0.40186 C -0.42214 0.39908 -0.42292 0.3963 -0.42383 0.39329 C -0.42435 0.39028 -0.42461 0.38704 -0.42513 0.3838 C -0.42578 0.3801 -0.42669 0.37662 -0.42721 0.37292 C -0.42761 0.36991 -0.42747 0.36644 -0.42787 0.36343 C -0.42826 0.36042 -0.42878 0.35787 -0.4293 0.35487 C -0.42943 0.34769 -0.43008 0.34051 -0.42995 0.33334 C -0.42969 0.31551 -0.42904 0.31829 -0.42721 0.30579 C -0.42695 0.30371 -0.42708 0.30162 -0.42656 0.29977 C -0.42344 0.28774 -0.42214 0.28727 -0.41706 0.27801 L -0.41302 0.27084 C -0.41237 0.26968 -0.41185 0.26806 -0.41094 0.26737 C -0.40938 0.26575 -0.40781 0.26436 -0.40625 0.2625 C -0.40508 0.26112 -0.40404 0.25903 -0.40287 0.25764 C -0.39675 0.25024 -0.39544 0.24931 -0.38932 0.24329 C -0.38776 0.24167 -0.38633 0.23959 -0.38464 0.23843 C -0.38255 0.23727 -0.3806 0.23635 -0.37852 0.23496 C -0.37604 0.23311 -0.3737 0.23079 -0.37109 0.22894 C -0.3694 0.22755 -0.36758 0.22639 -0.36576 0.22524 C -0.3444 0.19213 -0.37669 0.24144 -0.3543 0.20973 C -0.35274 0.20741 -0.35182 0.2044 -0.35013 0.20255 C -0.34792 0.19977 -0.33971 0.19399 -0.33672 0.19283 C -0.33464 0.19213 -0.33255 0.19213 -0.3306 0.19167 C -0.32057 0.18403 -0.33138 0.19167 -0.32044 0.18565 C -0.31862 0.1845 -0.31693 0.18287 -0.31497 0.18195 C -0.31289 0.18125 -0.31055 0.18125 -0.30833 0.18079 C -0.30404 0.17709 -0.30456 0.17709 -0.29818 0.17477 C -0.29349 0.17315 -0.28971 0.17315 -0.28529 0.1713 C -0.28229 0.16991 -0.27956 0.16667 -0.27656 0.16528 L -0.27383 0.16412 C -0.2668 0.16575 -0.2668 0.16598 -0.25755 0.1676 C -0.25508 0.16806 -0.25261 0.16852 -0.25013 0.16875 L -0.21836 0.1713 C -0.21745 0.17153 -0.21367 0.17223 -0.21237 0.17362 C -0.21133 0.17454 -0.21042 0.1757 -0.20964 0.17732 C -0.20886 0.17871 -0.2082 0.18033 -0.20755 0.18195 L -0.20625 0.18912 L -0.2056 0.19283 C -0.20573 0.19607 -0.2056 0.19931 -0.20625 0.20255 C -0.20651 0.20394 -0.20781 0.20463 -0.2082 0.20602 C -0.20872 0.20741 -0.20846 0.2095 -0.20899 0.21088 C -0.21133 0.21806 -0.21094 0.21135 -0.21094 0.2169 L -0.20482 0.22292 L -0.2224 0.22639 L -0.22109 0.25649 L -0.24271 0.24561 L -0.24076 0.23843 " pathEditMode="relative" rAng="0" ptsTypes="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91" y="-2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98607" y="2388494"/>
            <a:ext cx="1398921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  <a:reflection blurRad="6350" stA="60000" endA="900" endPos="58000" dir="5400000" sy="-100000" algn="bl" rotWithShape="0"/>
                </a:effectLst>
              </a:rPr>
              <a:t>Ako vanzemaljci dodju, savetujemo da ne izlazite iz Vaših domova.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234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192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Vanzemaljci</vt:lpstr>
      <vt:lpstr>Viđenja</vt:lpstr>
      <vt:lpstr>Zašto se kriju</vt:lpstr>
      <vt:lpstr>Lista mogućih namera</vt:lpstr>
      <vt:lpstr>Da li ljudi veruju u vanzemaljce?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MK-10</dc:creator>
  <cp:lastModifiedBy>MK-10</cp:lastModifiedBy>
  <cp:revision>17</cp:revision>
  <dcterms:created xsi:type="dcterms:W3CDTF">2023-01-30T11:29:19Z</dcterms:created>
  <dcterms:modified xsi:type="dcterms:W3CDTF">2023-01-30T12:55:12Z</dcterms:modified>
</cp:coreProperties>
</file>