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Procenat profesora koji dopuštaju/ ne dopuštaju prepisivanje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Sheet1!$A$2:$A$3</c:f>
              <c:strCache>
                <c:ptCount val="2"/>
                <c:pt idx="0">
                  <c:v>Dopuštaju</c:v>
                </c:pt>
                <c:pt idx="1">
                  <c:v>Ne dopuštaju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454052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002807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0552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7021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13035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67040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ube 4"/>
          <p:cNvSpPr/>
          <p:nvPr userDrawn="1"/>
        </p:nvSpPr>
        <p:spPr>
          <a:xfrm>
            <a:off x="10524930" y="419877"/>
            <a:ext cx="959498" cy="95172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be 5"/>
          <p:cNvSpPr/>
          <p:nvPr userDrawn="1"/>
        </p:nvSpPr>
        <p:spPr>
          <a:xfrm>
            <a:off x="11484428" y="153955"/>
            <a:ext cx="522514" cy="531845"/>
          </a:xfrm>
          <a:prstGeom prst="cub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0643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9552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3291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5258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3595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74000">
              <a:schemeClr val="bg1"/>
            </a:gs>
            <a:gs pos="83000">
              <a:schemeClr val="bg1"/>
            </a:gs>
            <a:gs pos="100000">
              <a:schemeClr val="bg1">
                <a:lumMod val="95000"/>
              </a:schemeClr>
            </a:gs>
          </a:gsLst>
          <a:lin ang="6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F535C-10FA-4CCB-909F-760796ECED7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890E0-A74A-4CCE-9D9B-074189AE1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49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Načini prepisivanja u školi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sr-Latn-RS" dirty="0" smtClean="0"/>
              <a:t>Aleksandar Stevanovski I1</a:t>
            </a:r>
          </a:p>
          <a:p>
            <a:pPr>
              <a:lnSpc>
                <a:spcPct val="100000"/>
              </a:lnSpc>
            </a:pPr>
            <a:r>
              <a:rPr lang="sr-Latn-RS" dirty="0" smtClean="0"/>
              <a:t>Lazar Ratajac I1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57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8878" y="484143"/>
            <a:ext cx="179615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sr-Latn-RS" sz="4400" dirty="0" smtClean="0"/>
              <a:t>Razlozi</a:t>
            </a:r>
            <a:endParaRPr lang="en-US" sz="44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36895" y="1986859"/>
            <a:ext cx="8874224" cy="221599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Loše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upravljanje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vremenom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sr-Latn-RS" altLang="en-US" sz="24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Stres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Preopterećenje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sr-Latn-RS" altLang="en-US" sz="24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Želja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pomogne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prijateljima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sr-Latn-RS" altLang="en-US" sz="24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Strah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neuspeha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sr-Latn-RS" altLang="en-US" sz="24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Fenomen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rade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endParaRPr kumimoji="0" lang="sr-Latn-RS" altLang="en-US" sz="24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Iskušenje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zbog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nekontrolisanog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okruženja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slabog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dizajna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zadatka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" name="Action Button: Forward or Next 7">
            <a:hlinkClick r:id="" action="ppaction://hlinkshowjump?jump=lastslide" highlightClick="1"/>
          </p:cNvPr>
          <p:cNvSpPr/>
          <p:nvPr/>
        </p:nvSpPr>
        <p:spPr>
          <a:xfrm>
            <a:off x="9745362" y="2176335"/>
            <a:ext cx="1869989" cy="183703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066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8638" y="481377"/>
            <a:ext cx="320550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sr-Latn-RS" sz="4400" dirty="0" smtClean="0"/>
              <a:t>Lista pribora</a:t>
            </a:r>
            <a:endParaRPr lang="en-US" sz="44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3574" y="1959057"/>
            <a:ext cx="3674378" cy="40010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Bubice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r-Latn-RS" alt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Kalkulator za razmenu poruka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Olovka sa</a:t>
            </a:r>
            <a:r>
              <a:rPr kumimoji="0" lang="sr-Latn-RS" altLang="en-US" sz="2600" b="0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sakrivenim puskicama</a:t>
            </a:r>
            <a:endParaRPr kumimoji="0" lang="sr-Latn-RS" altLang="en-US" sz="26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r-Latn-RS" alt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Wifi naočare za striming uživo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UV olovke sa nevidljivim mastilom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r-Latn-RS" alt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Pametni satovi</a:t>
            </a:r>
            <a:endParaRPr kumimoji="0" lang="en-US" altLang="en-US" sz="26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Best Exam Cheating Gadgets USA UK 2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138" y="1959055"/>
            <a:ext cx="2318020" cy="243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est Exam Cheating Gadgets USA UK 20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158" y="1951467"/>
            <a:ext cx="2439382" cy="243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est Exam Cheating Gadgets USA UK 20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540" y="1959055"/>
            <a:ext cx="2571149" cy="243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est Exam Cheating Gadgets USA UK 20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138" y="4391932"/>
            <a:ext cx="3048148" cy="176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est Exam Cheating Gadgets USA UK 20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287" y="4391932"/>
            <a:ext cx="2644346" cy="176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Best Exam Cheating Gadgets USA UK 20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633" y="4399520"/>
            <a:ext cx="1636056" cy="175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206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54929" y="365237"/>
            <a:ext cx="372471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sr-Latn-RS" sz="4400" dirty="0" smtClean="0"/>
              <a:t>Saveti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473977" y="1247700"/>
            <a:ext cx="3959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Dobri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7402" y="1299824"/>
            <a:ext cx="4244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Loši</a:t>
            </a:r>
            <a:r>
              <a:rPr lang="sr-Latn-RS" dirty="0" smtClean="0"/>
              <a:t>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0117" y="1988191"/>
            <a:ext cx="5117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34036" y="1762894"/>
            <a:ext cx="3699545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Odlučite</a:t>
            </a:r>
            <a:r>
              <a:rPr kumimoji="0" lang="en-U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kumimoji="0" lang="en-U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vrsta</a:t>
            </a:r>
            <a:r>
              <a:rPr kumimoji="0" lang="en-U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varanja</a:t>
            </a:r>
            <a:r>
              <a:rPr kumimoji="0" lang="en-U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će</a:t>
            </a:r>
            <a:r>
              <a:rPr kumimoji="0" lang="en-U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kumimoji="0" lang="en-U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najkorisnija</a:t>
            </a:r>
            <a:r>
              <a:rPr kumimoji="0" lang="en-U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vas.</a:t>
            </a:r>
            <a:endParaRPr lang="sr-Latn-RS" alt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en-US" sz="2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Nemoj</a:t>
            </a:r>
            <a:r>
              <a:rPr kumimoji="0" lang="sr-Latn-RS" altLang="en-US" sz="2600" b="0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te uhvate.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RS" altLang="en-US" sz="26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Sakrij list na dno obuće.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en-US" sz="2600" b="0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Budi tih.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2745" y="1839839"/>
            <a:ext cx="372471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Postavljati mnogo pitanja.</a:t>
            </a:r>
            <a:endParaRPr lang="sr-Latn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Pokušavati da pitaš druga ili drugaricu.</a:t>
            </a:r>
          </a:p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Biti nervozan.</a:t>
            </a:r>
          </a:p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Sedeti u prvoj klupi.</a:t>
            </a:r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9008295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37888040"/>
              </p:ext>
            </p:extLst>
          </p:nvPr>
        </p:nvGraphicFramePr>
        <p:xfrm>
          <a:off x="2108885" y="2034746"/>
          <a:ext cx="6741297" cy="4284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96061" y="267408"/>
            <a:ext cx="5966943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sr-Latn-RS" sz="4400" dirty="0" smtClean="0"/>
              <a:t>Da li profesori ignorišu prepisivanje</a:t>
            </a:r>
            <a:r>
              <a:rPr lang="en-US" sz="4400" dirty="0" smtClean="0"/>
              <a:t>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73294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9676" y="222422"/>
            <a:ext cx="56429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4400" dirty="0" smtClean="0"/>
              <a:t>Kako profesor može sprečiti prepisivanje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972064" y="2232454"/>
            <a:ext cx="100089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jednoj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Kineskoj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provinciji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centralnoj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uspeli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reše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problem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prepisivanja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ispitima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premestili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učionice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dvorište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škole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drže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ispite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napolju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igralištu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mnogo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učenici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primorani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daleko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onemogućava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šaputanje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gledanje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tuđ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rad",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kaže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nastavnika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Osim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udaljenih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stolova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nastavnici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uzvišenju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iznad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igrališta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bi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dodatnu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đacima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2" descr="Beiruting - Life Style Blog - Outdoor exams in Ch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68" y="1776065"/>
            <a:ext cx="9910119" cy="494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532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3641125" y="3423849"/>
            <a:ext cx="329513" cy="345989"/>
          </a:xfrm>
          <a:prstGeom prst="horizontalScrol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87" y="444841"/>
            <a:ext cx="6137704" cy="58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81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422 0.09607 L 0.14792 0.03959 L 0.22161 0.09607 L 0.29596 0.04908 " pathEditMode="relative" ptsTypes="AAA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80516" y="1362628"/>
            <a:ext cx="8279029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Kao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krađa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laganje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varanje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moralno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etički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pogrešno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To je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jednostavno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Svaki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put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varate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testu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ponašate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sami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uradili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posao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isto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kumimoji="0" lang="en-US" altLang="en-US" sz="4400" b="0" i="1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lažete</a:t>
            </a:r>
            <a:r>
              <a:rPr kumimoji="0" lang="en-US" alt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46510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236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Načini prepisivanja u školi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Načini prepisivanja u školi</dc:title>
  <dc:creator>MK-3</dc:creator>
  <cp:lastModifiedBy>MK-3</cp:lastModifiedBy>
  <cp:revision>8</cp:revision>
  <dcterms:created xsi:type="dcterms:W3CDTF">2023-01-30T11:35:57Z</dcterms:created>
  <dcterms:modified xsi:type="dcterms:W3CDTF">2023-01-30T12:39:47Z</dcterms:modified>
</cp:coreProperties>
</file>