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80B9C-30AE-48BA-900B-4FDFA4824A1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D563C-CF2B-4404-9889-313FDAB1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48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D563C-CF2B-4404-9889-313FDAB1067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646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D563C-CF2B-4404-9889-313FDAB1067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06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D563C-CF2B-4404-9889-313FDAB1067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490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D563C-CF2B-4404-9889-313FDAB1067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20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85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ЈСД Партизан — Википедија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445" y="4948125"/>
            <a:ext cx="1870299" cy="187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095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81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584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84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062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27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49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49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19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7761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81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153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308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475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9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Volim Partizan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8083A6A-A85C-4B36-815C-E68A780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418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hf sldNum="0" hdr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4255" y="2770298"/>
            <a:ext cx="9144000" cy="963317"/>
          </a:xfrm>
        </p:spPr>
        <p:txBody>
          <a:bodyPr/>
          <a:lstStyle/>
          <a:p>
            <a:r>
              <a:rPr lang="sr-Latn-RS" dirty="0" smtClean="0"/>
              <a:t>PARTIZAN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49995" y="6101697"/>
            <a:ext cx="2993876" cy="478564"/>
          </a:xfrm>
        </p:spPr>
        <p:txBody>
          <a:bodyPr/>
          <a:lstStyle/>
          <a:p>
            <a:r>
              <a:rPr lang="sr-Latn-RS" dirty="0" smtClean="0"/>
              <a:t>Ilija Vučić</a:t>
            </a:r>
            <a:endParaRPr lang="en-US" dirty="0"/>
          </a:p>
        </p:txBody>
      </p:sp>
      <p:pic>
        <p:nvPicPr>
          <p:cNvPr id="1030" name="Picture 6" descr="GROBARI JUG-HIMNA NAVIJACA PARTIZANA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182" y="4329792"/>
            <a:ext cx="3000623" cy="225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ЈСД Партизан — Википедиј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770" y="122852"/>
            <a:ext cx="2647446" cy="264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36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JSD PARTIZAN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effectLst/>
              </a:rPr>
              <a:t>Jugoslovensko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sportsko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društvo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Partizan</a:t>
            </a:r>
            <a:r>
              <a:rPr lang="en-US" dirty="0">
                <a:effectLst/>
              </a:rPr>
              <a:t> je </a:t>
            </a:r>
            <a:r>
              <a:rPr lang="en-US" dirty="0" err="1">
                <a:effectLst/>
              </a:rPr>
              <a:t>osnovano</a:t>
            </a:r>
            <a:r>
              <a:rPr lang="en-US" dirty="0">
                <a:effectLst/>
              </a:rPr>
              <a:t> 4. </a:t>
            </a:r>
            <a:r>
              <a:rPr lang="en-US" dirty="0" err="1">
                <a:effectLst/>
              </a:rPr>
              <a:t>oktobra</a:t>
            </a:r>
            <a:r>
              <a:rPr lang="en-US" dirty="0">
                <a:effectLst/>
              </a:rPr>
              <a:t> 1945. </a:t>
            </a:r>
            <a:r>
              <a:rPr lang="en-US" dirty="0" err="1">
                <a:effectLst/>
              </a:rPr>
              <a:t>godine</a:t>
            </a:r>
            <a:r>
              <a:rPr lang="en-US" dirty="0">
                <a:effectLst/>
              </a:rPr>
              <a:t> u </a:t>
            </a:r>
            <a:r>
              <a:rPr lang="en-US" dirty="0" err="1">
                <a:effectLst/>
              </a:rPr>
              <a:t>Beogradu</a:t>
            </a:r>
            <a:r>
              <a:rPr lang="en-US" dirty="0">
                <a:effectLst/>
              </a:rPr>
              <a:t>, pod </a:t>
            </a:r>
            <a:r>
              <a:rPr lang="en-US" dirty="0" err="1" smtClean="0">
                <a:effectLst/>
              </a:rPr>
              <a:t>nazivom</a:t>
            </a:r>
            <a:r>
              <a:rPr lang="sr-Latn-RS" dirty="0">
                <a:effectLst/>
              </a:rPr>
              <a:t> </a:t>
            </a:r>
            <a:r>
              <a:rPr lang="sr-Latn-RS" dirty="0" smtClean="0">
                <a:effectLst/>
              </a:rPr>
              <a:t>Fiskulturno</a:t>
            </a:r>
            <a:r>
              <a:rPr lang="sr-Latn-RS" i="1" dirty="0">
                <a:effectLst/>
              </a:rPr>
              <a:t> </a:t>
            </a:r>
            <a:r>
              <a:rPr lang="sr-Latn-RS" dirty="0" smtClean="0">
                <a:effectLst/>
              </a:rPr>
              <a:t>društvo Centralnog</a:t>
            </a:r>
            <a:r>
              <a:rPr lang="en-US" dirty="0" smtClean="0">
                <a:effectLst/>
              </a:rPr>
              <a:t> </a:t>
            </a:r>
            <a:r>
              <a:rPr lang="en-US" dirty="0" err="1">
                <a:effectLst/>
              </a:rPr>
              <a:t>doma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Jugoslovenske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armije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Partizan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Godine</a:t>
            </a:r>
            <a:r>
              <a:rPr lang="en-US" dirty="0">
                <a:effectLst/>
              </a:rPr>
              <a:t> 1950</a:t>
            </a:r>
            <a:r>
              <a:rPr lang="en-US" dirty="0" smtClean="0">
                <a:effectLst/>
              </a:rPr>
              <a:t>.</a:t>
            </a:r>
            <a:r>
              <a:rPr lang="sr-Latn-RS" dirty="0" smtClean="0">
                <a:effectLst/>
              </a:rPr>
              <a:t> </a:t>
            </a:r>
          </a:p>
          <a:p>
            <a:r>
              <a:rPr lang="en-US" dirty="0" err="1">
                <a:effectLst/>
              </a:rPr>
              <a:t>Među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prvim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njegovim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sekcijama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su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fudbalska</a:t>
            </a:r>
            <a:r>
              <a:rPr lang="en-US" dirty="0">
                <a:effectLst/>
              </a:rPr>
              <a:t>, 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atletska</a:t>
            </a:r>
            <a:r>
              <a:rPr lang="en-US" dirty="0">
                <a:effectLst/>
              </a:rPr>
              <a:t>, 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košarkaška</a:t>
            </a:r>
            <a:r>
              <a:rPr lang="en-US" dirty="0">
                <a:effectLst/>
              </a:rPr>
              <a:t>, </a:t>
            </a:r>
            <a:r>
              <a:rPr lang="sr-Latn-RS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odbojkaška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teniska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Poslednji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osnovani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tekvondo</a:t>
            </a:r>
            <a:r>
              <a:rPr lang="en-US" dirty="0">
                <a:effectLst/>
              </a:rPr>
              <a:t> (1996), </a:t>
            </a:r>
            <a:r>
              <a:rPr lang="en-US" dirty="0" err="1">
                <a:effectLst/>
              </a:rPr>
              <a:t>florbol</a:t>
            </a:r>
            <a:r>
              <a:rPr lang="en-US" dirty="0">
                <a:effectLst/>
              </a:rPr>
              <a:t> (2007)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ženski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vaterpolo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klub</a:t>
            </a:r>
            <a:r>
              <a:rPr lang="en-US" dirty="0">
                <a:effectLst/>
              </a:rPr>
              <a:t> (2009). </a:t>
            </a:r>
            <a:r>
              <a:rPr lang="en-US" dirty="0" err="1">
                <a:effectLst/>
              </a:rPr>
              <a:t>Sportsko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društvo</a:t>
            </a:r>
            <a:r>
              <a:rPr lang="en-US" dirty="0">
                <a:effectLst/>
              </a:rPr>
              <a:t> je </a:t>
            </a:r>
            <a:r>
              <a:rPr lang="en-US" dirty="0" err="1">
                <a:effectLst/>
              </a:rPr>
              <a:t>asocijacija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dvadeset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sedam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klubova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dvadeset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četiri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sporta</a:t>
            </a:r>
            <a:r>
              <a:rPr lang="en-US" dirty="0">
                <a:effectLst/>
              </a:rPr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3317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FK PARTIZAN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effectLst/>
              </a:rPr>
              <a:t>Fudbalski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klub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Partizan</a:t>
            </a:r>
            <a:r>
              <a:rPr lang="en-US" dirty="0">
                <a:effectLst/>
              </a:rPr>
              <a:t> je </a:t>
            </a:r>
            <a:r>
              <a:rPr lang="en-US" dirty="0" err="1">
                <a:effectLst/>
              </a:rPr>
              <a:t>osnovan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Beogradu</a:t>
            </a:r>
            <a:r>
              <a:rPr lang="en-US" dirty="0">
                <a:effectLst/>
              </a:rPr>
              <a:t> 4. </a:t>
            </a:r>
            <a:r>
              <a:rPr lang="en-US" dirty="0" err="1">
                <a:effectLst/>
              </a:rPr>
              <a:t>oktobra</a:t>
            </a:r>
            <a:r>
              <a:rPr lang="en-US" dirty="0">
                <a:effectLst/>
              </a:rPr>
              <a:t> 1945, </a:t>
            </a:r>
            <a:r>
              <a:rPr lang="en-US" dirty="0" err="1">
                <a:effectLst/>
              </a:rPr>
              <a:t>kao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deo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Jugoslovenskog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sportskog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društva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koje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danas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broji</a:t>
            </a:r>
            <a:r>
              <a:rPr lang="en-US" dirty="0">
                <a:effectLst/>
              </a:rPr>
              <a:t> 26 </a:t>
            </a:r>
            <a:r>
              <a:rPr lang="en-US" dirty="0" err="1">
                <a:effectLst/>
              </a:rPr>
              <a:t>klubova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različitim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sportovima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ali</a:t>
            </a:r>
            <a:r>
              <a:rPr lang="en-US" dirty="0">
                <a:effectLst/>
              </a:rPr>
              <a:t> je </a:t>
            </a:r>
            <a:r>
              <a:rPr lang="en-US" dirty="0" err="1">
                <a:effectLst/>
              </a:rPr>
              <a:t>potpuno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nezavisan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pogledu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organizacije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uprave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finansija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materijalnih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sredstava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objekata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Klub</a:t>
            </a:r>
            <a:r>
              <a:rPr lang="en-US" dirty="0">
                <a:effectLst/>
              </a:rPr>
              <a:t> je u </a:t>
            </a:r>
            <a:r>
              <a:rPr lang="en-US" dirty="0" err="1">
                <a:effectLst/>
              </a:rPr>
              <a:t>početku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formiran</a:t>
            </a:r>
            <a:r>
              <a:rPr lang="en-US" dirty="0">
                <a:effectLst/>
              </a:rPr>
              <a:t> pod </a:t>
            </a:r>
            <a:r>
              <a:rPr lang="en-US" dirty="0" err="1">
                <a:effectLst/>
              </a:rPr>
              <a:t>okriljem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Jugoslovenske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narodne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armije</a:t>
            </a:r>
            <a:r>
              <a:rPr lang="en-US" dirty="0">
                <a:effectLst/>
              </a:rPr>
              <a:t>, a </a:t>
            </a:r>
            <a:r>
              <a:rPr lang="en-US" dirty="0" err="1">
                <a:effectLst/>
              </a:rPr>
              <a:t>stadion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Partizana</a:t>
            </a:r>
            <a:r>
              <a:rPr lang="en-US" dirty="0">
                <a:effectLst/>
              </a:rPr>
              <a:t> je </a:t>
            </a:r>
            <a:r>
              <a:rPr lang="en-US" dirty="0" err="1">
                <a:effectLst/>
              </a:rPr>
              <a:t>dugo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nosio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ime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Stadion</a:t>
            </a:r>
            <a:r>
              <a:rPr lang="en-US" dirty="0">
                <a:effectLst/>
              </a:rPr>
              <a:t> JNA. </a:t>
            </a:r>
            <a:r>
              <a:rPr lang="en-US" dirty="0" err="1">
                <a:effectLst/>
              </a:rPr>
              <a:t>Početkom</a:t>
            </a:r>
            <a:r>
              <a:rPr lang="en-US" dirty="0">
                <a:effectLst/>
              </a:rPr>
              <a:t> 1950-ih je </a:t>
            </a:r>
            <a:r>
              <a:rPr lang="en-US" dirty="0" err="1">
                <a:effectLst/>
              </a:rPr>
              <a:t>postao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nezavisan</a:t>
            </a:r>
            <a:r>
              <a:rPr lang="en-US" dirty="0">
                <a:effectLst/>
              </a:rPr>
              <a:t> od </a:t>
            </a:r>
            <a:r>
              <a:rPr lang="en-US" dirty="0" err="1">
                <a:effectLst/>
              </a:rPr>
              <a:t>vojske</a:t>
            </a:r>
            <a:r>
              <a:rPr lang="en-US" dirty="0">
                <a:effectLst/>
              </a:rPr>
              <a:t>.</a:t>
            </a:r>
            <a:endParaRPr lang="en-US" dirty="0"/>
          </a:p>
        </p:txBody>
      </p:sp>
      <p:sp>
        <p:nvSpPr>
          <p:cNvPr id="4" name="AutoShape 2" descr="ФК Партизан — Википедија"/>
          <p:cNvSpPr>
            <a:spLocks noChangeAspect="1" noChangeArrowheads="1"/>
          </p:cNvSpPr>
          <p:nvPr/>
        </p:nvSpPr>
        <p:spPr bwMode="auto">
          <a:xfrm>
            <a:off x="155574" y="-144463"/>
            <a:ext cx="4024241" cy="402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3901" y="3460024"/>
            <a:ext cx="1733550" cy="2638425"/>
          </a:xfrm>
          <a:prstGeom prst="rect">
            <a:avLst/>
          </a:prstGeom>
        </p:spPr>
      </p:pic>
      <p:pic>
        <p:nvPicPr>
          <p:cNvPr id="7" name="FK. Partizan Himna!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7746" y="5030425"/>
            <a:ext cx="6096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681" y="5682122"/>
            <a:ext cx="2375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/>
              <a:t>Himna FK Partizana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587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70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KK PARTIZAN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effectLst/>
              </a:rPr>
              <a:t>Košarkaški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klub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Partizan</a:t>
            </a:r>
            <a:r>
              <a:rPr lang="en-US" dirty="0">
                <a:effectLst/>
              </a:rPr>
              <a:t> </a:t>
            </a:r>
            <a:r>
              <a:rPr lang="en-US" b="1" dirty="0">
                <a:effectLst/>
              </a:rPr>
              <a:t>je </a:t>
            </a:r>
            <a:r>
              <a:rPr lang="en-US" b="1" dirty="0" err="1">
                <a:effectLst/>
              </a:rPr>
              <a:t>najtrofejniji</a:t>
            </a:r>
            <a:r>
              <a:rPr lang="en-US" b="1" dirty="0">
                <a:effectLst/>
              </a:rPr>
              <a:t> </a:t>
            </a:r>
            <a:r>
              <a:rPr lang="en-US" b="1" dirty="0" err="1">
                <a:effectLst/>
              </a:rPr>
              <a:t>srpski</a:t>
            </a:r>
            <a:r>
              <a:rPr lang="en-US" b="1" dirty="0">
                <a:effectLst/>
              </a:rPr>
              <a:t> </a:t>
            </a:r>
            <a:r>
              <a:rPr lang="en-US" b="1" dirty="0" err="1">
                <a:effectLst/>
              </a:rPr>
              <a:t>košarkaški</a:t>
            </a:r>
            <a:r>
              <a:rPr lang="en-US" b="1" dirty="0">
                <a:effectLst/>
              </a:rPr>
              <a:t> </a:t>
            </a:r>
            <a:r>
              <a:rPr lang="en-US" b="1" dirty="0" err="1">
                <a:effectLst/>
              </a:rPr>
              <a:t>klub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iz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Beograda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Nastao</a:t>
            </a:r>
            <a:r>
              <a:rPr lang="en-US" dirty="0">
                <a:effectLst/>
              </a:rPr>
              <a:t> je </a:t>
            </a:r>
            <a:r>
              <a:rPr lang="en-US" dirty="0" err="1">
                <a:effectLst/>
              </a:rPr>
              <a:t>kao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košarkaška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sekcija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Sportskog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društva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Centralnog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doma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Jugoslovenske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narodne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armije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Sportsko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društvo</a:t>
            </a:r>
            <a:r>
              <a:rPr lang="en-US" dirty="0">
                <a:effectLst/>
              </a:rPr>
              <a:t> CDJA </a:t>
            </a:r>
            <a:r>
              <a:rPr lang="en-US" dirty="0" err="1">
                <a:effectLst/>
              </a:rPr>
              <a:t>Partizan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osnovano</a:t>
            </a:r>
            <a:r>
              <a:rPr lang="en-US" dirty="0">
                <a:effectLst/>
              </a:rPr>
              <a:t> je 4. </a:t>
            </a:r>
            <a:r>
              <a:rPr lang="en-US" dirty="0" err="1">
                <a:effectLst/>
              </a:rPr>
              <a:t>oktobra</a:t>
            </a:r>
            <a:r>
              <a:rPr lang="en-US" dirty="0">
                <a:effectLst/>
              </a:rPr>
              <a:t> 1945.</a:t>
            </a:r>
            <a:endParaRPr lang="en-US" dirty="0"/>
          </a:p>
        </p:txBody>
      </p:sp>
      <p:pic>
        <p:nvPicPr>
          <p:cNvPr id="5122" name="Picture 2" descr="KK Partizan — Википедиј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009" y="2753556"/>
            <a:ext cx="2335334" cy="331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823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OK PARTIZAN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effectLst/>
              </a:rPr>
              <a:t>Odbojkaški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klub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Partizan</a:t>
            </a:r>
            <a:r>
              <a:rPr lang="en-US" dirty="0">
                <a:effectLst/>
              </a:rPr>
              <a:t> je </a:t>
            </a:r>
            <a:r>
              <a:rPr lang="en-US" dirty="0" err="1">
                <a:effectLst/>
              </a:rPr>
              <a:t>osnovan</a:t>
            </a:r>
            <a:r>
              <a:rPr lang="en-US" dirty="0">
                <a:effectLst/>
              </a:rPr>
              <a:t> 1946. </a:t>
            </a:r>
            <a:r>
              <a:rPr lang="en-US" dirty="0" err="1">
                <a:effectLst/>
              </a:rPr>
              <a:t>godine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Klub</a:t>
            </a:r>
            <a:r>
              <a:rPr lang="en-US" dirty="0">
                <a:effectLst/>
              </a:rPr>
              <a:t> je </a:t>
            </a:r>
            <a:r>
              <a:rPr lang="en-US" dirty="0" err="1">
                <a:effectLst/>
              </a:rPr>
              <a:t>deo</a:t>
            </a:r>
            <a:r>
              <a:rPr lang="en-US" dirty="0">
                <a:effectLst/>
              </a:rPr>
              <a:t> </a:t>
            </a:r>
            <a:r>
              <a:rPr lang="en-US" b="1" dirty="0" err="1">
                <a:effectLst/>
              </a:rPr>
              <a:t>Jugoslovenskog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sportskog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društva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Partizan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Jedanaest</a:t>
            </a:r>
            <a:r>
              <a:rPr lang="en-US" dirty="0">
                <a:effectLst/>
              </a:rPr>
              <a:t> puta je bio </a:t>
            </a:r>
            <a:r>
              <a:rPr lang="en-US" dirty="0" err="1">
                <a:effectLst/>
              </a:rPr>
              <a:t>nacionalni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prvak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Deset</a:t>
            </a:r>
            <a:r>
              <a:rPr lang="en-US" dirty="0">
                <a:effectLst/>
              </a:rPr>
              <a:t> puta je bio </a:t>
            </a:r>
            <a:r>
              <a:rPr lang="en-US" dirty="0" err="1">
                <a:effectLst/>
              </a:rPr>
              <a:t>prvak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Jugoslavije</a:t>
            </a:r>
            <a:r>
              <a:rPr lang="en-US" dirty="0">
                <a:effectLst/>
              </a:rPr>
              <a:t>, a </a:t>
            </a:r>
            <a:r>
              <a:rPr lang="en-US" dirty="0" err="1">
                <a:effectLst/>
              </a:rPr>
              <a:t>jednom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šampion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Srbije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Sedam</a:t>
            </a:r>
            <a:r>
              <a:rPr lang="en-US" dirty="0">
                <a:effectLst/>
              </a:rPr>
              <a:t> puta je </a:t>
            </a:r>
            <a:r>
              <a:rPr lang="en-US" dirty="0" err="1">
                <a:effectLst/>
              </a:rPr>
              <a:t>osvajao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Kup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Jugoslavije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jednom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trofej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kupa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Srbije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jednom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trofej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superkupa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Srbije</a:t>
            </a:r>
            <a:r>
              <a:rPr lang="en-US" dirty="0">
                <a:effectLst/>
              </a:rPr>
              <a:t>.</a:t>
            </a:r>
            <a:endParaRPr lang="en-US" dirty="0"/>
          </a:p>
        </p:txBody>
      </p:sp>
      <p:pic>
        <p:nvPicPr>
          <p:cNvPr id="6146" name="Picture 2" descr="ОК Партизан — Википедиј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558" y="3319864"/>
            <a:ext cx="2314235" cy="231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Volim</a:t>
            </a:r>
            <a:r>
              <a:rPr lang="en-US" dirty="0" smtClean="0"/>
              <a:t> </a:t>
            </a:r>
            <a:r>
              <a:rPr lang="en-US" dirty="0" err="1" smtClean="0"/>
              <a:t>Partizan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4078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TK PARTIZAN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effectLst/>
              </a:rPr>
              <a:t>Teniski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klub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Partizan</a:t>
            </a:r>
            <a:r>
              <a:rPr lang="en-US" dirty="0">
                <a:effectLst/>
              </a:rPr>
              <a:t> je </a:t>
            </a:r>
            <a:r>
              <a:rPr lang="en-US" dirty="0" err="1">
                <a:effectLst/>
              </a:rPr>
              <a:t>osnovan</a:t>
            </a:r>
            <a:r>
              <a:rPr lang="en-US" dirty="0">
                <a:effectLst/>
              </a:rPr>
              <a:t> 4. </a:t>
            </a:r>
            <a:r>
              <a:rPr lang="en-US" dirty="0" err="1">
                <a:effectLst/>
              </a:rPr>
              <a:t>oktobra</a:t>
            </a:r>
            <a:r>
              <a:rPr lang="en-US" dirty="0">
                <a:effectLst/>
              </a:rPr>
              <a:t> 1945. </a:t>
            </a:r>
            <a:r>
              <a:rPr lang="en-US" dirty="0" err="1">
                <a:effectLst/>
              </a:rPr>
              <a:t>godine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kao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sekcija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pri</a:t>
            </a:r>
            <a:r>
              <a:rPr lang="en-US" dirty="0">
                <a:effectLst/>
              </a:rPr>
              <a:t> JNA, da bi 1950. </a:t>
            </a:r>
            <a:r>
              <a:rPr lang="en-US" dirty="0" err="1">
                <a:effectLst/>
              </a:rPr>
              <a:t>godine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postao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klub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dobio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današnje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ime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Partizan</a:t>
            </a:r>
            <a:r>
              <a:rPr lang="en-US" dirty="0">
                <a:effectLst/>
              </a:rPr>
              <a:t> je </a:t>
            </a:r>
            <a:r>
              <a:rPr lang="en-US" dirty="0" err="1">
                <a:effectLst/>
              </a:rPr>
              <a:t>osvojio</a:t>
            </a:r>
            <a:r>
              <a:rPr lang="en-US" dirty="0">
                <a:effectLst/>
              </a:rPr>
              <a:t> 19 </a:t>
            </a:r>
            <a:r>
              <a:rPr lang="en-US" dirty="0" err="1">
                <a:effectLst/>
              </a:rPr>
              <a:t>ekipne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titule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muškoj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12 u </a:t>
            </a:r>
            <a:r>
              <a:rPr lang="en-US" dirty="0" err="1">
                <a:effectLst/>
              </a:rPr>
              <a:t>ženskoj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konkurenciji</a:t>
            </a:r>
            <a:r>
              <a:rPr lang="en-US" dirty="0" smtClean="0">
                <a:effectLst/>
              </a:rPr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543" y="3086706"/>
            <a:ext cx="2282261" cy="2282261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547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ŠK PARTIZAN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effectLst/>
              </a:rPr>
              <a:t>Šahovski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klub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Partizan</a:t>
            </a:r>
            <a:r>
              <a:rPr lang="en-US" dirty="0">
                <a:effectLst/>
              </a:rPr>
              <a:t> je </a:t>
            </a:r>
            <a:r>
              <a:rPr lang="en-US" dirty="0" err="1">
                <a:effectLst/>
              </a:rPr>
              <a:t>osnovan</a:t>
            </a:r>
            <a:r>
              <a:rPr lang="en-US" dirty="0">
                <a:effectLst/>
              </a:rPr>
              <a:t> </a:t>
            </a:r>
            <a:r>
              <a:rPr lang="en-US" dirty="0" smtClean="0">
                <a:effectLst/>
              </a:rPr>
              <a:t>1947. </a:t>
            </a:r>
            <a:r>
              <a:rPr lang="en-US" dirty="0" err="1">
                <a:effectLst/>
              </a:rPr>
              <a:t>godine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svojim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redovima</a:t>
            </a:r>
            <a:r>
              <a:rPr lang="en-US" dirty="0">
                <a:effectLst/>
              </a:rPr>
              <a:t> je </a:t>
            </a:r>
            <a:r>
              <a:rPr lang="en-US" dirty="0" err="1">
                <a:effectLst/>
              </a:rPr>
              <a:t>imao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velikog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igrača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kao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što</a:t>
            </a:r>
            <a:r>
              <a:rPr lang="en-US" dirty="0">
                <a:effectLst/>
              </a:rPr>
              <a:t> je </a:t>
            </a:r>
            <a:r>
              <a:rPr lang="en-US" dirty="0" err="1">
                <a:effectLst/>
              </a:rPr>
              <a:t>Svetozar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Gligorić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najvećeg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jugoslovenskog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srpskog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šahistu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svih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vremena</a:t>
            </a:r>
            <a:r>
              <a:rPr lang="en-US" dirty="0">
                <a:effectLst/>
              </a:rPr>
              <a:t>. U </a:t>
            </a:r>
            <a:r>
              <a:rPr lang="en-US" dirty="0" err="1">
                <a:effectLst/>
              </a:rPr>
              <a:t>svojim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vitrinama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ima</a:t>
            </a:r>
            <a:r>
              <a:rPr lang="en-US" dirty="0">
                <a:effectLst/>
              </a:rPr>
              <a:t> 23 </a:t>
            </a:r>
            <a:r>
              <a:rPr lang="en-US" dirty="0" err="1">
                <a:effectLst/>
              </a:rPr>
              <a:t>šampionska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pehara</a:t>
            </a:r>
            <a:r>
              <a:rPr lang="en-US" dirty="0">
                <a:effectLst/>
              </a:rPr>
              <a:t>, 12 </a:t>
            </a:r>
            <a:r>
              <a:rPr lang="en-US" dirty="0" err="1">
                <a:effectLst/>
              </a:rPr>
              <a:t>trofeja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namenjenih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pobedniku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nacionalnog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kupa</a:t>
            </a:r>
            <a:r>
              <a:rPr lang="en-US" dirty="0" smtClean="0">
                <a:effectLst/>
              </a:rPr>
              <a:t>.</a:t>
            </a:r>
            <a:endParaRPr lang="en-US" dirty="0"/>
          </a:p>
        </p:txBody>
      </p:sp>
      <p:pic>
        <p:nvPicPr>
          <p:cNvPr id="2050" name="Picture 2" descr="ŠAH KLUB PARTIZAN - ŠAHOVSKI KLUB PARTIZ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687" y="2777420"/>
            <a:ext cx="2185973" cy="218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052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ZAKLJUČAK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sr-Latn-RS" sz="3600" dirty="0" smtClean="0"/>
              <a:t>Po svim ostvarenim rezultatima u 26 različitih sportova možemo reći da je Partizan najuspešniji srpski klub.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1/18/2023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Volim Partizan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4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40</TotalTime>
  <Words>83</Words>
  <Application>Microsoft Office PowerPoint</Application>
  <PresentationFormat>Widescreen</PresentationFormat>
  <Paragraphs>38</Paragraphs>
  <Slides>8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Calisto MT</vt:lpstr>
      <vt:lpstr>Trebuchet MS</vt:lpstr>
      <vt:lpstr>Wingdings 2</vt:lpstr>
      <vt:lpstr>Slate</vt:lpstr>
      <vt:lpstr>PARTIZAN</vt:lpstr>
      <vt:lpstr>JSD PARTIZAN</vt:lpstr>
      <vt:lpstr>FK PARTIZAN</vt:lpstr>
      <vt:lpstr>KK PARTIZAN</vt:lpstr>
      <vt:lpstr>OK PARTIZAN</vt:lpstr>
      <vt:lpstr>TK PARTIZAN</vt:lpstr>
      <vt:lpstr>ŠK PARTIZAN</vt:lpstr>
      <vt:lpstr>ZAKLJUČAK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PARTIZAN</dc:title>
  <dc:creator>MK-4</dc:creator>
  <cp:lastModifiedBy>MK-4</cp:lastModifiedBy>
  <cp:revision>6</cp:revision>
  <dcterms:created xsi:type="dcterms:W3CDTF">2023-01-18T14:55:21Z</dcterms:created>
  <dcterms:modified xsi:type="dcterms:W3CDTF">2023-01-18T16:01:35Z</dcterms:modified>
</cp:coreProperties>
</file>