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60" d="100"/>
          <a:sy n="60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B986C-564A-410D-B4A9-A3318820EDF6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F5EF7-AC78-46DA-8F1D-C0715014A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68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F5EF7-AC78-46DA-8F1D-C0715014AD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3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AA88-B9EB-46A4-8F14-1E2F8D19A6B0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0103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1449-02E9-4E7B-AA85-9064E7A3A097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2262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32555F9-AA75-4B54-92D7-634A04408DEE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8178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F88-B59B-4CD8-97CB-08B92B7F6E7C}" type="datetime1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4470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4473-959F-42A4-9B3D-58A64DFAEFF3}" type="datetime1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4716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8CA7D-408A-4AF8-9AAA-D8F4CA98CF5A}" type="datetime1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0352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77556" y="6090221"/>
            <a:ext cx="3273552" cy="365125"/>
          </a:xfrm>
        </p:spPr>
        <p:txBody>
          <a:bodyPr/>
          <a:lstStyle/>
          <a:p>
            <a:fld id="{6CA13B1C-09AA-406B-9E8A-A5BA56AFD70A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0409" y="6090542"/>
            <a:ext cx="6327648" cy="365125"/>
          </a:xfrm>
        </p:spPr>
        <p:txBody>
          <a:bodyPr/>
          <a:lstStyle/>
          <a:p>
            <a:r>
              <a:rPr lang="en-US" smtClean="0"/>
              <a:t>WOLFGANG AMADEUS MOZART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1128" y="6272783"/>
            <a:ext cx="640080" cy="365125"/>
          </a:xfrm>
        </p:spPr>
        <p:txBody>
          <a:bodyPr/>
          <a:lstStyle/>
          <a:p>
            <a:fld id="{273F66FD-22BA-4C88-B0E1-8C8A3392E9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086" y="495022"/>
            <a:ext cx="1367082" cy="120765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236483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951208" y="0"/>
            <a:ext cx="2407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272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6637909"/>
            <a:ext cx="12192000" cy="220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942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EFFB2-6DBD-4969-A5BB-8A2752ED6084}" type="datetime1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48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FB14-642F-47D3-A544-5D63ADFB37E0}" type="datetime1">
              <a:rPr lang="en-US" smtClean="0"/>
              <a:t>1/23/2023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8152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622-D86E-4C0F-B19B-4FDB0A6225DF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691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04EA-C97A-46CD-B370-2717713E5961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6834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879E1A4-DAE8-4C92-BF2F-87683F5362B7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WOLFGANG AMADEUS MOZART</a:t>
            </a:r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73F66FD-22BA-4C88-B0E1-8C8A3392E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6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WOLFGANG AMADEUS MOCART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Lazar Ratajac I1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37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F089-E35F-4DEB-ACA1-370162F50045}" type="datetime1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52794" y="1090864"/>
            <a:ext cx="2240637" cy="7694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Sadržaj: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52794" y="2197768"/>
            <a:ext cx="705326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000" dirty="0" smtClean="0"/>
              <a:t>Detinjstvo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000" dirty="0" smtClean="0"/>
              <a:t>Pariz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000" dirty="0" smtClean="0"/>
              <a:t>Uticaj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000" dirty="0" smtClean="0"/>
              <a:t>Izreke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02250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9603-B830-4182-A7BA-31F5453A648B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86899" y="897467"/>
            <a:ext cx="2806568" cy="7694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 smtClean="0"/>
              <a:t>Detinjstvo</a:t>
            </a:r>
            <a:endParaRPr lang="en-US" sz="44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47692" y="1896122"/>
            <a:ext cx="7485655" cy="33239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Volfgang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Amadeus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rođen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27.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januara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1756.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Salcburgu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Austrija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otac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Leopold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poznati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kompozitor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instruktor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poznatih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spisa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sviranju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violine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tada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bio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službi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nadbiskupa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Salcburga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Leopold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Ana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Marija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supruga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istakli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važnost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svoju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Zajedno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svojom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sestrom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Nanerl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Volfgang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dobio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intenzivnu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muzičku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obuku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je do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šeste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postao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kompozitor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uspešan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izvođač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klavijaturama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0232" y="5472295"/>
            <a:ext cx="2840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Wolfgang Amadeus Mozart – iz 1770.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962" y="1798094"/>
            <a:ext cx="2846166" cy="3520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6560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F9968-32CF-415C-AC06-2FC11ADA3D42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45656" y="706235"/>
            <a:ext cx="2762691" cy="769441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 smtClean="0"/>
              <a:t>Pariz</a:t>
            </a:r>
            <a:endParaRPr lang="en-US" sz="44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41147" y="1658238"/>
            <a:ext cx="85344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Pariz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bio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mnogo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veće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pozorište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Mocartove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talente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Otac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nagovarao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ode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Pariza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čitavim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svetom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odjekuje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slava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čoveka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velikog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talenta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napisao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Ali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posle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devet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teških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meseci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Parizu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marta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1778. do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januara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1779,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još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vratio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Salcburg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pošto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mogao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obezbedi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uporište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potišten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čitavim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iskustvom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uključivalo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smrt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njegove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majke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usred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boravka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Parizu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nemogućnosti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angažuje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operu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pisao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</a:t>
            </a:r>
            <a:r>
              <a:rPr kumimoji="0" lang="sr-Latn-RS" altLang="en-US" sz="2400" b="0" i="0" u="none" strike="noStrike" cap="none" normalizeH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narudžbi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Parizu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uglavnom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duvačke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instrumente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Sinfonia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Concertante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četiri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solo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duvačka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instrumenta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orkestar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Koncert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flautu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harfu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drugu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kamernu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baletsku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Petits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riens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Pored toga,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počeo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da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lekcije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zaradio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novac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9" y="706235"/>
            <a:ext cx="2751679" cy="419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30408" y="4899269"/>
            <a:ext cx="2751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Wolfgang Amadeus Mocart – iz 1781.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252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9330-6B05-491E-BC57-7EC4215E7713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WOLFGANG AMADEUS MOZART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2060" y="641684"/>
            <a:ext cx="2855496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 smtClean="0"/>
              <a:t>Uticaj</a:t>
            </a:r>
            <a:endParaRPr lang="en-US" sz="44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30442" y="1719347"/>
            <a:ext cx="6637867" cy="4062651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najpoznatiji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učenik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koga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Mocartovi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odveli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svoj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Beču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verovatno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bio </a:t>
            </a:r>
            <a:r>
              <a:rPr kumimoji="0" lang="en-US" altLang="en-US" sz="2400" b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Johan </a:t>
            </a:r>
            <a:r>
              <a:rPr kumimoji="0" lang="en-US" altLang="en-US" sz="2400" b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Nepomuk</a:t>
            </a:r>
            <a:r>
              <a:rPr kumimoji="0" lang="en-US" altLang="en-US" sz="2400" b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Humel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prelazna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klasičnog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romantičnog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doba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Važniji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uticaj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kompozitore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kasnijih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generacija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Još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porasta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reputacije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smrti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proučavanje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njegovih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partitura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standardni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obuke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klasičnih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muzičara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sr-Latn-R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Ludvig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van 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Betoven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Mocartov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mlađi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petnaest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bio je pod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dubokim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uticajem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njegovog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kojim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 bio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upoznat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tinejdže</a:t>
            </a:r>
            <a:r>
              <a:rPr kumimoji="0" lang="sr-Latn-RS" altLang="en-US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r.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576" y="1719347"/>
            <a:ext cx="3216552" cy="37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8094576" y="5446098"/>
            <a:ext cx="3216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Mozart Monument, Mozartplatz, Frankfurt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65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AA27-421F-403C-BD18-A8F8E5407678}" type="datetime1">
              <a:rPr lang="en-US" smtClean="0"/>
              <a:t>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WOLFGANG AMADEUS MOZART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66FD-22BA-4C88-B0E1-8C8A3392E96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35116" y="1081390"/>
            <a:ext cx="3276919" cy="70788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sr-Latn-RS" sz="4000" dirty="0" smtClean="0"/>
              <a:t>Izreke:</a:t>
            </a:r>
            <a:endParaRPr lang="en-US" sz="40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034992" y="2558717"/>
            <a:ext cx="967716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alt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uzvišeni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stepen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inteligencije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mašte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niti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oboje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zajedno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ne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doprinose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stvaranju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genija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Ljubav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ljubav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ljubav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to je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duša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genija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sr-Latn-R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kumimoji="0" lang="en-US" altLang="en-US" sz="25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034992" y="3596592"/>
            <a:ext cx="9677166" cy="76944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Čovek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običnog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talenta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će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običan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putovao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ne;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čovek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vrhunskog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talenta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će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raspasti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zauvek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ostane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istom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mestu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034992" y="4634467"/>
            <a:ext cx="9677166" cy="76944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rgbClr val="70757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obraćam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pažnju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nečije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pohvale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krivice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Jednostavno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sledim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svoja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osećanja</a:t>
            </a:r>
            <a:r>
              <a:rPr kumimoji="0" lang="en-US" altLang="en-US" sz="25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." </a:t>
            </a:r>
          </a:p>
        </p:txBody>
      </p:sp>
    </p:spTree>
    <p:extLst>
      <p:ext uri="{BB962C8B-B14F-4D97-AF65-F5344CB8AC3E}">
        <p14:creationId xmlns:p14="http://schemas.microsoft.com/office/powerpoint/2010/main" val="730746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4" grpId="0" animBg="1"/>
      <p:bldP spid="1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64</TotalTime>
  <Words>453</Words>
  <Application>Microsoft Office PowerPoint</Application>
  <PresentationFormat>Widescreen</PresentationFormat>
  <Paragraphs>36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Rockwell</vt:lpstr>
      <vt:lpstr>Rockwell Condensed</vt:lpstr>
      <vt:lpstr>Times New Roman</vt:lpstr>
      <vt:lpstr>Wingdings</vt:lpstr>
      <vt:lpstr>Wood Type</vt:lpstr>
      <vt:lpstr>WOLFGANG AMADEUS MOCART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WOLFGANG AMADEUS MOZART</dc:title>
  <dc:creator>MK-6</dc:creator>
  <cp:lastModifiedBy>MK-6</cp:lastModifiedBy>
  <cp:revision>7</cp:revision>
  <dcterms:created xsi:type="dcterms:W3CDTF">2023-01-23T17:31:43Z</dcterms:created>
  <dcterms:modified xsi:type="dcterms:W3CDTF">2023-01-23T18:36:10Z</dcterms:modified>
</cp:coreProperties>
</file>